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76" r:id="rId4"/>
    <p:sldMasterId id="2147483680" r:id="rId5"/>
    <p:sldMasterId id="2147483684" r:id="rId6"/>
    <p:sldMasterId id="2147483688" r:id="rId7"/>
    <p:sldMasterId id="2147483692" r:id="rId8"/>
  </p:sldMasterIdLst>
  <p:notesMasterIdLst>
    <p:notesMasterId r:id="rId33"/>
  </p:notesMasterIdLst>
  <p:sldIdLst>
    <p:sldId id="294" r:id="rId9"/>
    <p:sldId id="295" r:id="rId10"/>
    <p:sldId id="300" r:id="rId11"/>
    <p:sldId id="312" r:id="rId12"/>
    <p:sldId id="346" r:id="rId13"/>
    <p:sldId id="313" r:id="rId14"/>
    <p:sldId id="338" r:id="rId15"/>
    <p:sldId id="339" r:id="rId16"/>
    <p:sldId id="337" r:id="rId17"/>
    <p:sldId id="348" r:id="rId18"/>
    <p:sldId id="347" r:id="rId19"/>
    <p:sldId id="341" r:id="rId20"/>
    <p:sldId id="342" r:id="rId21"/>
    <p:sldId id="349" r:id="rId22"/>
    <p:sldId id="352" r:id="rId23"/>
    <p:sldId id="350" r:id="rId24"/>
    <p:sldId id="357" r:id="rId25"/>
    <p:sldId id="353" r:id="rId26"/>
    <p:sldId id="356" r:id="rId27"/>
    <p:sldId id="351" r:id="rId28"/>
    <p:sldId id="358" r:id="rId29"/>
    <p:sldId id="314" r:id="rId30"/>
    <p:sldId id="325" r:id="rId31"/>
    <p:sldId id="336" r:id="rId32"/>
  </p:sldIdLst>
  <p:sldSz cx="12190413" cy="6859588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C49"/>
    <a:srgbClr val="008A83"/>
    <a:srgbClr val="E71F19"/>
    <a:srgbClr val="F04E3F"/>
    <a:srgbClr val="31B8B4"/>
    <a:srgbClr val="E94E60"/>
    <a:srgbClr val="27C5D6"/>
    <a:srgbClr val="F58C65"/>
    <a:srgbClr val="74AD93"/>
    <a:srgbClr val="4FC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2" autoAdjust="0"/>
    <p:restoredTop sz="95783" autoAdjust="0"/>
  </p:normalViewPr>
  <p:slideViewPr>
    <p:cSldViewPr snapToGrid="0" showGuides="1">
      <p:cViewPr varScale="1">
        <p:scale>
          <a:sx n="110" d="100"/>
          <a:sy n="110" d="100"/>
        </p:scale>
        <p:origin x="536" y="16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tags" Target="tags/tag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16:01:58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1666 523 24575,'-28'0'0,"-22"0"0,-6 0 0,2 0 0,-3 0-1297,-29 0 1297,24 0 0,-2 0 0,7 0 0,0 0 0,-1 0 0,-1 0 0,1 0 0,2 0 0,-37 0 423,26 0-423,14 0 215,22 0-215,12 0 0,21 0 0,18 0 0,43 0 0,-14 0 0,4 0-495,12 0 0,4 0 495,14 0 0,4 0-1631,10 0 1,4 0 1630,-21 0 0,4 0 0,0 0 0,-1 0 0,0 0 0,2 0-1000,13 0 0,2 0 1,-3 0 999,-10 0 0,-4 0 0,-1 0 0,-10 0 0,-3 0 0,1 0-485,0 0 1,1 0-1,-4 0 485,13 0 0,-2 0 87,2 0 0,-2 0-87,-9 0 0,-4 0 2365,28 0-2365,-37 0 3258,-6 0-3258,-29 5 2211,-2-4-2211,-26 4 1355,-4-5-1355,-28 0 0,-29 0 0,-17 0-466,30 0 1,-2 0 465,1 0 0,1 0 0,0 0 0,-2 0 0,-41 0 0,-1 0-857,41 0 1,-2 0 856,-6 0 0,-6 0 0,1 0 0,-25 0 0,6 0 0,22 0 0,1 0 0,-32 0 0,5 0-833,-3 0 833,41 0 0,0 0 0,-29 0 0,17 0 0,30 0 810,18 0-810,15 0 1711,25 0-1711,61 0 0,8 0-738,-10 0 1,8 0 737,2 0 0,3 0-974,-20 0 0,3 0 0,1 0 974,5 0 0,1 0 0,0 0 0,1 0 0,0 0 0,-4 0 0,15 0 0,-2 0-532,-21 0 0,0 0 0,-4 0 532,3 0 0,-2 0-413,18 0 1,-1 0 412,-25 0 0,-2 0 856,0 0 0,-5 0-856,3 0 2784,-6 0-2784,-29 0 2029,-2 0-2029,-17 0 1249,-33 0-1249,-49 0 0,4 0 0,-9 0-1212,20 0 0,-2 0 0,-4 0 1212,-16 0 0,-5 0 0,0 0-1296,1 0 0,0 0 1,-3 0 1295,13 0 0,-4 0 0,2 0 0,3 0 0,-2 0 0,4 0 0,-3 0-640,-15 0 1,-3 0-1,7 0 640,0 0 0,3 0-513,-11 0 1,2 0 512,19 0 0,5 0 1080,20 0 1,6 0-1081,-12 0 3652,31 0-3652,31 0 2751,30 0-2751,35-20 0,-13 8 0,6-3-157,15-9 0,4-2 157,6-1 0,5 0-1068,-12 7 0,5 0 0,-2-1 1068,-3 1 0,-2 0 0,0 1 0,-6 3 0,1 1 0,-2-1-557,2-2 0,-1-1 0,-2 1 557,11-2 0,-1 0 0,9-2 0,1 2-391,-10-1 1,-4 4 390,-15 10 0,-4 1 1530,26-12-1530,-18 16 3007,-30-5-3007,-4 7 2140,-18 0-2140,-18 0 1196,-14 0-1196,-65 0 0,-3 0-598,16 4 1,0 3 597,22-2 0,0 1 0,-29 6 0,-3 2 0,21-3 0,1 1 0,-15 5 0,-2 1 0,4-5 0,2 1 0,13 3 0,1-1 0,-7-4 0,1-1-453,-33 10 453,4 0 0,26-3 0,4-7 0,23-3 0,9-8 0,12 0 1167,7 5-1167,19 0 481,26 1-481,24 7 0,-5-11 0,6-2-791,0 10 0,2 0 791,23-2 0,5-1-1281,-2 7 1,3-1 1280,-17-7 0,2-2 0,-2 2 0,10 5 0,-1 0 0,-12-6 0,2-1 0,-2 2 0,11 6 0,-2 1-661,1 1 0,0-2 661,-2-5 0,-5 0-86,25 12 86,-26-17 1249,-21 7-1249,-29-9 2537,-3 0-2537,-20 0 1647,-45 0-1647,-24 0 0,10 0 0,-7 0-1162,-7 0 1,-3 0 1161,-19-1 0,-4 2-829,26 2 1,0 2-1,1 1 829,-19 0 0,0 1 0,24-2 0,-2 0 0,3 1 0,-12 5 0,1 0-585,-9-4 0,1 0 585,15 5 0,5 0-60,9-1 0,6 0 60,-15 8 1930,22-9-1930,16-2 2588,27-8-2588,10 0 1529,34 0-1529,2 0 0,7 0 0,5 0-571,-4-5 1,2-1 570,20-6 0,3-2 0,10 1 0,-3-3 0,-23-1 0,1 0-837,29-4 0,1 2 837,-30 6 0,-1 0 0,15-1 0,1 0-333,-10 2 1,-5 3 332,35 7 0,-16-16 0,-28 16 1151,-15-5-1151,-17 7 1720,-7-4-1720,-22 3 779,-17-3-779,-43 4 0,19 0 0,-4 0-545,-13 0 0,-1 0 545,0 0 0,0 0-833,-6 0 0,0 0 833,-4 0 0,0 0 0,-1 0 0,0 0 0,1 0 0,1 0-284,9 0 0,5 0 284,-23 0 0,7 0 0,37 0 964,3 0-964,17 0 1703,11 0-1703,41 0 657,4 0-657,41 0 0,-10 0 0,27 0-685,4 0 685,0 0 0,-43 0 0,0 0 0,28 0 0,-2 0 0,-27 0 0,-14 0 0,-11 0 0,-8 0 0,-14 0 685,-53 0-685,-24 0 0,0 0 0,-7 0-803,9 0 1,0 0 802,-8-1 0,0 2 0,3 3 0,2 3 0,4-1 0,2 2 0,-1 4 0,0 0-287,1-6 0,3 1 287,-22 11 0,7-17 0,38 7 0,18-8 0,33 0 1556,48 0-1556,26 0 0,-31 0 0,4 0-541,15 0 0,2 0 541,-6 0 0,1 0 0,25 0 0,0 0 0,-25 0 0,-1 0 0,14 0 0,0 0 0,-16 0 0,-1 0 0,2 0 0,-2 0-124,-7 0 1,-4 0 123,26 0 0,-18 0 0,-23 0 0,-9 0 0,-12 0 1682,-22 0-1682,-16 0 270,-30 0-270,-18 9 0,-26 3-972,-4-1 972,41-1 0,0 0 0,-41 1 0,41-1 0,3 2 0,-16 7 0,-22-8 0,47 3 0,-6-12 0,29 9 0,3-10 0,20 4 972,18-5-972,29 9 0,32 3 0,-27-7 0,6 1-921,15 5 0,3 0 921,0-4 0,0 1 0,-1 3 0,-1 3 0,-2-2 0,-2 0-404,-13 0 0,-2-1 404,2-3 0,-3-2 0,25 4 0,-18-10 0,-30 0 0,-5 0 1762,-35 0-1762,-26 0 0,-40 0 0,18 0 0,-4 0-35,-8 0 1,0 0 34,8-4 0,0-1 0,-14-1 0,3-1 0,18 1 0,2 0 0,-7-5 0,0 2 0,-37 7 0,28-14 0,3 14 0,30-6 0,4 3 0,36-1 957,3 0-957,56 2 0,9-6 0,-12 4 0,3-2-557,-16-2 1,1-1 556,21-2 0,-1 1 0,-20 1 0,-1 1 0,23 2 0,1 2 0,-22-4 0,-3 1-69,39 7 69,0-17 0,-51 17 0,29-8 0,-46 5 0,-10 3 1109,-41-3-1109,-31 5 0,-2 0 0,-7 0-1514,-5 0 0,-6 0 1514,3 0 0,-5 0 0,5 0 0,-6 0 0,-1 0-761,2 0 0,-5 0 0,7 0 761,9 0 0,2 0-508,-27 0 1,3 0 507,33 0 0,5 0 0,-1 0 0,5 0 0,-3 0 2512,13 0-2512,38 0 2509,51 0-2509,42 0 0,-5 1 0,10-2-884,-20-3 1,3-2 0,3 1 883,11 4 0,2 1 0,2-2 0,-18-5 0,1-1 0,-1-1 0,-3 3 0,6 3 0,-2 3 0,1-1-894,9-4 0,1-1 0,-4 2 894,-14 3 0,-3 2 0,0-1-522,1 0 1,0 0 0,-1 0 521,33 0 0,-7 0-195,-31 0 1,-6 0 194,43 0 2894,-46 0-2894,-23 0 2865,-11 0-2865,-8 0 2251,-9 0-2251,-32 0 0,-33 0 0,0 0 0,-8 0-1396,-16 0 0,-7 0 1396,15 0 0,-5-1 0,-1 2-1290,-5 3 0,-2 1 0,-1 1 1290,18-2 0,-2 0 0,0 0 0,6 2 0,-4 3 0,5 1 0,-1-1-474,-8 1 1,-1 0-1,6 0 474,3 2 0,4 0-215,-12 2 0,4-3 215,22-3 0,4-2 2288,-29 4-2288,45-10 3998,18 0-3998,62 0 0,41 0 0,-6 0 0,11 0-718,-20 1 1,3-1-1,3-1 718,-6-2 0,2-2 0,3 0 0,0 2 0,5 2 0,3 1 0,-1-1 0,-4-1 0,10-6 0,-3-2 0,1 0 0,-10 5 0,2 1 0,-2 0 0,-6 0-867,22-3 1,-3-1 866,-11-1 0,3-2 0,-6 3-329,-4 7 0,-5-1 329,0-9 0,-8 1 0,-4 8 0,-7-7 3620,-29 9-3620,-12 0 2821,-27 0-2821,-42 0 0,12 0 0,-6 0-332,-10 0 1,-5 0 331,-15 0 0,-3 0 0,-1 0 0,0 0 0,9 4 0,0 2 0,-4 0 0,0 2 0,5 3 0,2 3 0,-2 4 0,0 0 0,8-4 0,2-1-209,2 4 1,6 1 208,-10 0 0,2 0 0,38-4 0,11-6 0,12 2 1609,10-9-1609,12 4 454,19-5-454,7 0 0,22 0 0,-10 0 0,38 0 0,-22 0 0,24 0 0,-15 0 0,-12 0 0,-3 0 0,-23 0 0,-9 0 0,-12 0 0,-8 0 0,-5-4 0,-1-2 0,-40 0 0,-8-7 0,-8 11 0,-9 2-1192,-18-4 0,-5-1 1192,-5-1 0,-5 0 0,14 1 0,-4-1 0,5 0 0,-5-1 0,2-2 0,12 0 0,-3-1 0,5 3 0,-4 6 0,3-1-338,-2-9 0,2 1 338,9 9 0,7 0 0,-4-14 0,12 13 0,31-9 0,8 5 2294,30-7-2294,48-15 0,-13 16 0,9-1-798,-7-3 0,5-2 0,1 0 798,6 1 0,1 2 0,-1 0 0,-6 0 0,-1 0 0,2 0 0,9-1 0,2 1 0,-3 2 0,13-2 0,1 3-621,-19 6 0,2 1 0,-3-1 621,10-6 0,-4 2-277,1 8 0,-7 1 277,14-9 0,-25 10 0,-14 0 2718,-30 0-2718,13 0 2124,-31 0-2124,-8 0 735,-37 0-735,-24 0 0,16 0 0,-4 0-679,-7 0 1,-2 0 678,-8 0 0,1 0 0,16 0 0,0 0 0,-14-1 0,3 2 0,19 4 0,0 0-186,-14-4 0,1 1 186,-21 15 0,7-15 0,38 5 0,9-2 0,30-3 1331,66 3-1331,15-5 0,9 0 0,11 0-1458,-9 0 1,4 0 1457,-15 0 0,4 0 0,-3 0 0,13 0 0,-2 0-638,-22 0 0,1 0 1,-5 0 637,5 0 0,-4 0-375,10 0 0,-1 0 375,-17 0 0,-4 0 0,26 0 0,-28 0 2798,-23 0-2798,-11 0 2171,-22 0-2171,-43 0 0,-26 0 0,11-1 0,-7 2-867,-17 4 0,-6 3 867,25-2 0,-3 0 0,1-1 0,0 1 0,1-1 0,-1 1 0,-4 3 0,0 0 0,3-1 0,-20 0 0,2 0-725,-1 5 0,0 0 725,9-5 0,5 0-78,21 1 1,4 0 77,-28 0 0,36 1 0,10-3 2493,17-2-2493,23-4 1658,18 3-1658,42-4 0,16 0-895,-14 0 1,7 0 894,1 0 0,0 0 0,-8 0 0,1 0-721,10 0 0,-1 0 721,-22 0 0,0 0 0,17 0 0,-1 0-299,-15 0 1,-1 0 298,-2 0 0,-4 0 0,3 0 0,-5 0 1764,-23 0-1764,-7 0 1542,-3 0-1542,-24 0 717,-15 0-717,-33 0 0,-44 0-522,48 4 1,-2 2 521,-11-1 0,-3 2 0,1 4 0,1 2 0,6-2 0,-1 0 0,-6 1 0,1 0 0,-21 8 0,8-1 0,36-3 0,15-2 0,13-3 0,36-4 0,32-3 0,-7-5 0,6 2-454,20 5 0,5 0 454,8-5 0,2 1 0,-2 10 0,1 0 0,8-10 0,-1-2 0,-17 6 0,-1 0 0,10-6 0,-3 0-333,-23 0 0,-4 0 333,1 0 0,-5 0 0,3 0 0,-5 0 0,-31 0 0,-19 0 1881,-35 0-1881,-10 0 736,-32 0-736,10 0 0,-27 9-1047,-4 4 1047,41-2 0,0 0 0,-1 1 0,2-1-258,-42 1 258,3 7 0,28-10 0,13 2 0,22-4 0,12-2 0,7-3 1033,10 3-1033,20-5 272,15 0-272,30 0 0,-10 0 0,23 0 0,-10-9 0,12-2 0,-12 0 0,-3-5 0,-22 8 0,-11-6 0,-11 6 0,-8-2 0,-4 4 0,-15 0 0,-45 2 0,-22 4 0,6 0 0,-11 0-1131,15 0 1,-4 0-1,-2 0 1131,-3 0 0,-2 0 0,-3 0 0,-19 0 0,-3 1 0,5-2 0,24-2 0,4-1 0,-2 0 0,-17-1 0,-3 0 0,7-2-841,1-6 0,3 0 841,-19 5 0,3 0 0,33-2 0,5 0 0,-41 0 0,45 0 0,27-3 0,14 7 3058,12-4-3058,12 4 0,58-10 0,27 2-344,-16 2 1,8-2 343,8 0 0,4 0-1172,-28 4 0,1 1 1,2-2 1171,14-4 0,3-2 0,-6 2 0,10 5 0,-2-1-650,-17-2 0,2-3 1,-5 3 649,6 5 0,-3 0-597,10-5 1,-1 0 596,-8 4 0,-5 2 792,-21 2 0,-4-1-792,29-1 3131,-38 5-3131,-9-6 2506,-12 8-2506,-17 0 1967,-20 0-1967,-15 0 0,-45 0 0,-6 0-1069,12-2 0,-5 4 1069,-11 17 0,-5 3-845,20-10 1,-3-1-1,2 4 845,6 6 0,1 4 0,-1-1 0,-11-3 0,-1-2 0,4 1 0,-16 7 0,2 0 0,25-9 0,-2 1 0,2-1-608,-23 9 1,5-1 607,14-7 0,4 0-51,13-2 0,2-2 51,-28 4 1820,45-4-1820,4-6 2615,27-4-2615,20-5 1581,42 0-1581,24 0 0,-14-6 0,9-1-1140,-14 5 0,4 2 1,2-1 1139,11-3 0,3-1 0,2 2 0,-13 2 0,3 1 0,0 0 0,-4 1 0,7-1 0,-3 0 0,0 0 0,4 0 0,-1 0 0,-3 0-708,13 0 0,-5 0 708,-5 0 0,-2 0-244,-8 0 1,-6 0 243,16 0 0,-27 0 0,-22 0 3163,-26 0-3163,-52 0 0,-24 0 0,-9 0 0,-11 0-698,0 0 0,-4 0 698,14 0 0,-3 0 0,3 0 0,-12 0 0,0 0 0,16 0 0,-2 0 0,4 0-698,-7 0 0,0 0 698,-17 0 0,0 0-404,20 0 1,5 0 403,21 0 0,4 0 0,-29 0 0,45 0 2654,4 0-2654,31 0 2174,18 0-2174,44 0 0,-16 1 0,5-2-454,12-9 0,4-3 454,25-2 0,4-3-791,-30 1 0,0-3 0,0 1 791,24-3 0,1 0 0,-15 3 0,1-1 0,-5 2 0,-1-2 0,-2 0 0,26-1 0,-1-2-516,-28 0 1,-3 1 515,1 8 0,-3 2 0,22-10 0,-7 4 1618,-45 16-1618,3-12 2460,-23 13-2460,-3-5 1309,-29 6-1309,-13 0 0,-18 0 0,-14 0 0,-2 0 0,-12 0 0,-1 0 0,13 0 0,13 0 0,22 5 0,12-4 0,17 4 0,20-5 0,14 0 0,19 0 0,12 0 0,-10 0 0,23 0 0,-23 7 0,10-5 0,-22 12 0,-3-13 0,-17 6 0,-2-2 0,-8-4 0,0 4 0,-4-1 0,-7-2 0,-23 2 0,-9-4 0,-19 7 0,-44 6 0,33 5-249,1-6 1,-1-1 248,-8 8 0,-23 2 0,27-3 0,13-1 0,22-8 0,12 2 0,21-10 0,18 4 0,16-5 497,27 0-497,-9 0 0,21 0 0,-9 0 0,12 0 0,-12 0 0,10 0 0,-23 0 0,0 0 0,-15 0 0,-9 0 0,-9 0 0,-1 0 0,-26 0 0,-14 0 0,-47 0 0,-17 0 0,21 0 0,-1 0-507,15 0 0,-1 0 507,-21 0 0,1 0 0,19 0 0,2 0 0,-7 0 0,0 0 0,-36 0 0,36 0 0,7 0 0,29 0 0,16 0 0,24 0 0,30 0 0,49 0 0,-24 0-28,-14 0 1,3 0 27,-12 0 0,0 0 0,6 0 0,2 0 0,0 4 0,-4 1 0,16 3 0,17 3 0,-51 1 0,28-10 0,-44 4 0,-2-6 1069,-22 0-1069,-16 0 0,-63 0 0,33 0 0,-8 0-1185,-27 0 0,-14 0 0,5 0 1185,26 0 0,4 0 0,-8 0-967,-2 0 0,-8 0 0,-4 0 0,0 0 0,5 0 967,-4 0 0,3 0 0,1 0 0,-1 0 0,0 0 0,0 0 0,0 0 0,-1 0-663,-5 0 0,-2 0 1,1 0-1,5 0 663,-5 0 0,5 0 0,0 0-365,4 0 0,0 0 0,3 0 365,6 0 0,1 0 0,7 0 844,1 0 1,8 0-845,-18 0 4013,28 0-4013,37 0 3945,53 0-3945,24 0 0,-10-5 0,7-1 507,9-1 0,-1-2-507,-14-2 0,0-1 0,19 5 0,0 0 0,-21-3 0,-1 0 0,15 2 0,2 2 0,-8-1 0,-2 0 0,-6 0 0,-6 3 120,10 4-120,7-9 0,-45 7 0,17-7 0,-24 9 0,-17 0 1355,-21 0-1355,-40 0 0,-26 0 0,23 0 0,-5 0-735,-10 0 0,0 0 735,8 0 0,0 0 0,-15 0 0,1 0 0,16 0 0,1 0 0,-2-1 0,2 2-181,7 3 0,4 1 181,-26 4 0,28 8 0,22-8 0,12-3 0,17-6 1442,20 0-1442,15 0 390,7 0-390,8 0 0,5 0 0,1 0 0,21 0 0,-21 0 0,21 0 0,-21 0 0,-1 0 0,-15 0 0,-10 0 0,-7 0 0,-2 0 0,-32 0 0,-21 0 0,-44 0 0,24 0 0,-6 0-717,-16 0 1,-1 0 716,8 0 0,-1 0 0,-13 0 0,0 0 0,15 0 0,2 0 0,-9 0 0,-1 0 0,0 0 0,1 0 0,8 0 0,1 0 0,0 0 0,3 0-114,-35 0 114,17 0 0,28 0 0,22 0 0,12 0 0,26 0 1424,26 0-1424,57 0 0,-33 0 0,4 0-898,13 1 1,3-2 897,7-4 0,2-2-1079,13-1 0,0-1 1079,-17 1 0,0 0 0,-13 0 0,3-2 0,-5 2 0,4 1 0,-4 0-387,11-6 0,-2 0 387,-17 7 0,-4-1 0,16-10 0,-21 16 1615,-21-6-1615,-9 2 2268,-6 0-2268,-14-1 967,-36 1-967,-1 5 0,-13 0 0,-7 0-665,5 0 0,-3 0 665,-18 0 0,-5 0 0,4 0 0,-2 0 0,-10 0 0,1 0 0,16 0 0,-1 0 0,-13 0 0,0 0 0,16 5 0,1 1 0,-10 1 0,1 0 0,7 5 0,2 0 0,8-1 0,2 1 0,-38 8 0,38-3 0,6-6 0,21 1 0,13-5 0,-1 0 1330,15 3-1330,-3-5 0,18 0 0,3 0 0,22 2 0,2-5 0,23 5 0,3-7 0,27 10 0,-11-7 0,11 7 0,-14-10 0,-13 0 0,9 0 0,-21 0 0,-1 0 0,-5 0 0,-25 0 0,6 0 0,-18 0 0,1 0 0,-15 0 0,-16 0 0,-46 0 0,17 0 0,-6 0-887,-10-1 1,-5 2 886,-16 5 0,-1 0 0,17-5 0,0 1 0,-15 10 0,1 0-469,24-11 0,2 1 469,-8 8 0,1 1 0,-33-9 0,26 8 0,20-10 0,35 5 0,17-4 1684,37 4-1684,7-5 0,30 0 0,-17 1 0,2-2-143,-8-3 1,2-2 142,28 1 0,2-3 0,-15-4 0,-4 0 0,-6 0 0,0 1 0,13-1 0,-1-1 0,-11 2 0,-2 0 0,9-1 0,0 0 0,-1-1 0,-3 2 0,21-2 0,-6-4 0,-37 15 0,-11-11 0,-11 12 0,-12-8 1312,-13 8-1312,-31-4 0,-17 5 0,-8 0 0,-6 0-379,14 0 1,1 0 378,-13 0 0,-2 0 0,4 0 0,2 0 0,12 0 0,-1 0 0,-22 0 0,-1 0 0,23 0 0,1 0 0,-14 0 0,2 0 0,-20 9 0,1-7 0,28 13 0,5-13 0,24 9 0,-5-10 0,23 9 757,1-4-757,20 0 0,11-2 0,18-4 0,6 0 0,45 0-634,-6 0 634,-39 0 0,2 0 0,10 0 0,-2 0 0,29 0 0,-32 0 0,0 0 0,37 0 0,-28 0 0,-3 0 0,-30 0 0,-4 0 0,-18 0 0,0 0 634,-41-7-634,-9 5 0,-23-2 0,-9 0-1173,11 4 0,-3 0 1173,-4 1 0,-7-1 0,2-1 0,3-3 0,1-1 0,1 1 0,-18 2 0,-1 0 0,17-2 0,-2-2 0,6 3 0,2 2 0,3 2-333,-18-1 1,2 0 332,23 0 0,4 0 0,-29 0 0,45 0 0,18 0 0,61 0 0,42 0 0,-24-6 0,6 0 406,16 6 0,-2-2-406,-22-8 0,0 0 0,28 2 0,-1 1 0,-27 2 0,-1-1 0,23-7 0,0 2 0,-16 10 0,-3 0 198,-6-5 0,-4 0-198,26-1 0,-28 5 0,-15-5 0,-17 7 0,-2 0 1479,-26 0-1479,-4 0 324,-28 0-324,-14 0 0,-1 0 0,-9 0 0,0 8 0,9 2 0,1 7 0,14-8 0,11 3 0,7-10 0,2 9 0,13-6 0,5 1 0,24-1 0,9-5 0,46 0 0,7 0-871,-23 5 0,5 1 871,9-5 0,1 0 0,-9 5 0,2 0 0,23-6 0,0 0 0,-22-1 0,-3 2 0,9 3 0,-1 2-182,-16-5 0,-6 0 182,27 9 0,-28-10 0,-15 0 0,-17 0 0,-16 0 1709,-52 0-1709,-24 0 0,9 0 0,-5 0-299,0 0 1,0 0 298,8 0 0,0 0 0,-13 0 0,1 0 0,11 0 0,1 0 0,-8 0 0,0 0 0,9 0 0,2 0 0,-37 0 0,36 0 0,7 0 0,29 0 0,15 0 0,26 0 994,6 0-994,22 0 0,5 0 0,1 0 0,21 0 0,-9 0 0,28 0-846,3 0 846,-42 0 0,1 0 0,0 0 0,0 0 0,9 0 0,-1 0 0,-13 0 0,0 0 0,5 0 0,-2 0 0,12 0 0,-13 0 0,-22 0 0,-12 0 0,-17 0 0,-33 0 0,-32 0 0,9 0 0,-6 0-654,-15-1 1,-4 2 653,-9 4 0,1 2 0,15-1 0,0 0 0,-20 7 0,2 1 0,28-3 0,0 1 0,-23 7 0,0 0-504,16-6 1,4 0 503,7 4 0,2 0-10,-38 3 10,28-1 0,3-1 0,30-4 2034,4-5-2034,17 1 1124,14-9-1124,18 4 12,6-5-12,22 0 0,5 0 0,28 0 0,1 0 0,12 0-774,-1 0 774,4 0 0,0 0 0,-16 0 0,-18 0 0,-23 0 0,-9 0 0,-12 0 0,-8 0 0,1 0 774,-10 0-774,-11 0 0,-11 0 0,-8 0 0,-23 0 0,7 0 0,-31 0 0,9 0 0,-13 0 0,1 0 0,12 0 0,3 0 0,22 0 0,3 0 0,17 0 0,12 0 0,40 0 0,4 0 0,56 0 0,-7 0-604,-29 0 0,2 0 604,8 1 0,-1-2 0,-13-2 0,-1-2 0,13-1 0,0-1-288,34-14 288,-13 1 0,-6 1 0,-37 3 0,-11 7 0,-11-2 0,-12 5 1190,-15 0-1190,-30 2 306,-18 4-306,-23 0 0,14 0 0,0 0-594,-15 0 594,9-1 0,0 2 0,1 7 0,-23 3 0,15 9 0,12-2 0,13-1 0,15-2 0,17-7 0,2 3 0,7-10 0,14 4 594,8-5-594,13 0 0,16 0 0,1 0 0,11-7 0,-1-2 0,0-8 0,1 0 0,-1 0 0,1 0 0,-10 2 0,-3 5 0,-18-1 0,-1 10 0,-7-4 0,-1 0 0,-9-1 0,-10 0 0,-22 2 0,-11 4 0,-22 0 0,9 0 0,-21 0 0,9 0 0,-13 0 0,13 0 0,13 0 0,15 0 0,10 0 0,25 0 0,28 0 0,32 0 0,21 0 0,1 0-487,14 0 487,-11 0 0,-1 0 0,-18 0 0,-23 0 0,-1 0 0,-19 0 0,-1 0 0,-26 0 487,-14 0-487,-32 0 0,-13 0 0,-13 0 0,-14 0-933,-4 0 933,41 0 0,0 0 0,0 0 0,0 0 0,-1 0 0,2 0-94,-30 0 94,-5 0 0,36 0 0,1 6 0,15-4 0,17 4 0,2-6 928,13 5-928,6-4 99,23 3-99,9-4 0,31 0 0,18 0 0,1 0-446,-28 0 1,0 0 445,43 0 0,0 0 0,-3 0 0,-28 0 0,-13 0 0,-15 0 0,-18 0 0,-1 0 0,-17-4 891,-20 3-891,-14-3 0,-19 4 0,0 0 0,-12 0 0,-3 0 0,-13 0 0,1 0 0,-1 0 0,1 0 0,-1 0 0,13 0 0,-9 0 0,9 0 0,-1 0 0,4 0 0,22 0 0,3 0 0,17 0 0,2 0 0,21 0 0,18 0 0,16-8 0,15-1 0,11-9 0,5-9 0,26 4-417,-45 8 0,1 0 417,-1-1 0,1 2 0,5 1 0,0 1 0,28-17-163,11 17 163,-27-4 0,-3 14 0,-22-5 0,-11 7 0,-11 0 827,-8 0-827,1 0 170,-10 0-170,-26 0 0,1 0 0,-30 0 0,-1 0 0,-12 0 0,-12 0 0,-16 0-551,-3 0 551,0 8 0,43-3 0,0 2 0,-28 13 0,-11 1 0,14-2 0,13 0 0,13-9 0,15 4 0,17-12 0,2 4 0,17-6 0,4 0 551,25 0-551,-3 0 0,36 0 0,-16 0 0,7 1 0,5-2-1021,33-9 1021,-16 3 0,1 0 0,-23 1 0,-1-1 0,12-3 0,1-1 0,-5 4 0,-1 0 0,0 1 0,2 0 0,6 0 0,-1 0 0,33-2 0,-43 7 0,0-1 0,28-6-258,11 8 258,-14 0 0,-13 0 0,-3 0 0,-23 0 0,-9 0 0,-12 0 1008,-8 0-1008,0 0 271,-8 0-271,-12 0 0,-21 0 0,-23 0 0,-13 8 0,11-2 0,-1 2-461,-18 11 461,13-8 0,0 1 0,-9 6 0,-24 3 0,38-4 0,-5 1 0,38-5 0,-6 1 0,23-3 0,1 0 461,5 1-461,4-2 0,9-4 0,30-1 0,28-5 0,26 9-739,-34-7 1,3-1 738,-1 4 0,3 0 0,17-4 0,1-2 0,-17 1 0,0 0 0,14 0 0,0 0 0,-15 0 0,-2 0 0,1 0 0,-1 0-186,-8 0 0,-2 0 186,38 0 0,-38 0 0,-6 0 0,-29 0 0,-2 0 1448,-17 0-1448,-21 0 401,-13 0-401,-19 0 0,-12 0 0,9 0 0,-9 0 0,13 0 0,-1 0 0,-12 0 0,9 0 0,-9 0 0,0 0 0,-3 0 0,0 0 0,-10 0 0,10 0 0,0 0 0,3 0 0,22 0 0,10 5 0,12-4 0,26 4 0,13-5 0,66 0 0,-36 0 0,6 0-1410,37 0 0,7 0 1410,-34 0 0,1 0 0,3 0-1412,25 0 1,6 0 0,1 0 1411,-26 0 0,1 0 0,1 0 0,1 0-877,10 0 1,2 0 0,1 0 0,-1 0 876,-1 0 0,1 0 0,0 0 0,-1 0 0,1 1 0,1-1 0,-2 0 0,0-1 0,-4-2 0,-1-1 0,-1 0 0,-4 0-487,10 3 1,-3 0-1,-2 0 487,-4-4 0,-1 0 0,-4 0 0,13-2 0,-2 1 289,2 5 1,-3-1-290,-14-4 0,-6 0 2850,33-2-2850,-36 6 4201,-30-5-4201,-5 7 2776,-16 0-2776,-6-4 1613,-13 3-1613,-19-4 0,-27 5 0,-45 0-829,48 0 0,-2 0 829,-31 0 0,0 0 0,29 0 0,1 0 0,-27 0 0,-2 0 0,12 0 0,1 0 0,-8 0 0,-2 0 0,-7 0 0,2 0 0,16 0 0,2 0 0,-9 0 0,3 0-410,21 0 0,1 0 410,-14 5 0,2 0-132,-20-2 132,-11 15 0,27-16 0,-10 16 0,23-16 0,-1 7 1574,6-9-1574,25 0 885,-6 5-885,17-4 151,14 4-151,8-5 0,24 0 0,6 0 0,11 0 0,12 0 0,-10 0 0,23 0 0,5 0 0,1 0 0,11-9 0,-15-2 0,-12-7 0,-3 7 0,-22 4 0,-3 0 0,-10 6 0,-7-11 0,-2 11 0,-8-4 0,0 5 0,-5-5 0,-2 0 0,-8-2 0,-2 3 0,-13-2 0,-2 4 0,-17-4 0,-3 6 0,-9 0 0,-14 0 0,11 0 0,-23 0 0,10 0 0,0 0 0,3 0 0,22 0 0,10 0 0,12 0 0,8 0 0,13 0 0,17 0 0,18 0 0,13 0 0,13 0 0,3 0 0,-2 6 0,3 0-916,24-2 916,-19 2 0,1 0 0,24-6 0,-41 0 0,0 0 0,41 0 0,-16 0 0,-29 0 0,-3 0 0,-26 0 0,5 0 0,-16 0 916,-14 0-916,-8 0 0,-24 0 0,-7 0 0,-22 0 0,9 0 0,-21 0 0,21 0 0,-21 0 0,21 0 0,1 6 0,15-4 0,9 10 0,9-10 0,1 9 0,16-10 0,4 4 0,9-5 0,9 0 0,2 0 0,0 0 0,5 0 0,-6 0 0,9 0 0,-1 0 0,0 0 0,0 0 0,0 0 0,0 0 0,-7 0 0,5 0 0,5 0 0,0 0 0,7 0 0,-10 0 0,0 0 0,-7 0 0,-2-5 0,-8 4 0,-5-8 0,-1 3 0,-27 1 0,3 0 0,-41 5 0,16 0 0,-32 0 0,10 0 0,3 0 0,-4 0-684,15 0 1,-2 0 683,-30 5 0,1 1 0,32-1 0,1 2 0,-21 9 0,-1 4 0,13-2 0,-1 0 0,-15 1 0,-1 1 0,9 3 0,1-1 0,-8-2 0,1-1 0,14-2 0,2 1 0,-1 0 0,1-3-11,-36 6 11,27-2 0,13-3 0,22-7 0,12 3 0,21-11 1366,18 4-1366,61-5 0,8 0-939,-18-4 0,4-3 939,3-5 0,-3-4 0,-13-1 0,0-1 0,19-1 0,0-2 0,-21-1 0,-1 1 0,16 2 0,1-1-504,-16-2 0,-2-2 504,6 1 0,-2 0-224,20-9 224,-1-5 0,-18 17 0,-23-3 0,-2 8 1765,-17 7-1765,-2-3 1096,-13 5-1096,-1-5 261,-10 6-261,-19 1 0,-9 4 0,-18 0 0,-12 0 0,-3 0 0,12 0 0,-3 0-527,7 0 1,-1 0 526,-21-2 0,-3 4 0,7 7 0,3 4 0,6-3 0,-1 3 0,-21 11 0,-1 3-894,21-4 1,-1 0 893,-23 3 0,-1 1 0,18-3 0,2 0-539,1-1 1,1 1 538,7-1 0,2-2-156,6-3 1,1-2 155,-45 15 881,26-13-881,14-1 1735,15-2-1735,10-1 1227,7-6-1227,7 3 385,22-10-385,17 5 0,17-6 0,35-10 0,-28-1 0,4-3-1125,11-3 1,5-4 1124,-7-1 0,5-2 0,-4 1 0,9 2 0,0 0 0,-10-4 0,2-3 0,-2 4 0,16 2 0,-3 0-618,-5-8 0,-1 1 618,7 8 0,-3 2 0,-23-2 0,-3 2 0,24-2 0,-21-4 0,-22 17 0,-7-3 2096,-7 5-2096,-19 0 1389,-21 2-1389,-12 4 0,-57 0 0,33 0-775,-15-1 1,-6 2 774,28 4 0,-1 1 0,-36 1 0,-6 1-1135,10 4 0,0 3 1135,-9 4 0,-1 2-852,33-7 1,1 0 0,-2 1 851,-6 4 0,-1 0 0,1 1 0,5-1 0,1 0 0,-2 0 0,-11 1 0,-3 1 0,3-2 0,10-3 0,2-2 0,2 0-708,-19 6 1,2-1 707,-11 1 0,3 0 0,28-8 0,1 2 0,-24 10 0,-1 1 141,18-11 0,3-1-141,5 4 0,5 0 1768,-26 2-1768,28-2 2668,15-8-2668,17-3 1941,11-6-1941,18 0 1129,34 0-1129,2-7 0,46-5 0,-5-8-930,-23 3 1,5-1 929,7 4 0,5 0-1097,-16-2 0,3-3 1,3 1 1096,10 1 0,4 1 0,3 0-868,-13 3 1,3 0-1,2 1 1,-2-1 867,2 0 0,0 1 0,-1-1 0,-2 2 0,14-1 0,-3 2 0,1 1-620,1 3 1,0 1 0,-4-2 619,7-5 0,-1 1-92,-19 9 0,4 3 0,-4-3 92,19-10 0,-5 0 758,-5 10 1,-6 1-759,-21-5 0,-4 1 3289,18 5-3289,-6 0 2698,-35 0-2698,15 0 2260,-29-5-2260,-10 4 989,-11-4-989,-10 5 0,-20 0 0,-1 0 0,-11 0 0,-12 0 0,-18 0-489,25-1 1,-3 2 488,2 2 0,-2 3 0,-13 5 0,-2 3 0,6 4 0,3 2 0,5-2 0,1 0 0,-12 6 0,-1-1-746,13-5 0,0 1 746,-16 6 0,-1 0 0,9-6 0,1 0 0,1 4 0,1-2 0,-1-7 0,0-2-444,7 5 0,0-1 444,-7-4 0,1-1 0,-33 11 0,42-11 0,1 0 0,-28 0 0,1-1 0,18-10 858,30 0-858,-4 0 1489,29-4-1489,-5-3 1010,26-4-1010,12-11 0,28 3 0,1-13 0,36 0-554,-40 11 0,2-1 554,4 0 0,4-1 0,11-2 0,4 0-1246,-1 0 0,4 0 1246,-14 11 0,3 1 0,0-2 0,-1-6 0,0-3 0,3 4-1012,17 5 0,4 6 0,-1-5 1012,-13-8 0,-1-3 0,3 3 0,18 8 0,5 3 0,-3 0 0,-12-4 0,-2-1 0,-3 2 0,-9 4 0,-2 1 0,-1 0-455,2-1 1,0 0 0,-5 1 454,4 2 0,-1 1 0,17-1 0,-2 2 101,-23 4 1,-3 2-102,0-1 0,-6 0 1873,5 0-1873,-7 0 3193,-29 0-3193,-2 0 1937,-8 0-1937,-9 0 793,-10 0-793,-22 0 0,-11 0 0,-10 0 0,-12 0 0,-18 0-858,26-1 0,-4 2 858,-16 4 0,-4 2 0,-7 0 0,-3 1-1400,-8 6 0,-2 0 1400,28-4 0,-2 0 0,0-1 0,-2 1 0,-1 0 0,3 0 0,-18 3 0,-4 1 0,3-4 0,-6 1 0,5 0 0,26-2 0,3 0 0,-4 0 0,-21 3 0,-5-1 0,2-2 0,9-2 0,2-2 0,5 0 0,-7 2 0,2-2-846,-14-4 0,2-2 846,14 1 0,4 0-468,6 0 1,0 0 467,-8 0 0,5 0 1188,-13 0-1188,7 0 2548,37 0-2548,10 0 2024,12 0-2024,13-5 1339,1-1-1339,5-5 44,0 0-44,22-3 0,6 0 0,35 5 0,-9-6 0,21 4 0,-17-5 0,2-3-531,-8 6 0,2 1 531,21-2 0,-1 1 0,23-6 0,-15 11 0,4 0-838,-12 2 1,0 0 837,9-1 0,0 1 0,0 5 0,-3 2 0,-21-1 0,0 0 0,15 0 0,3 0 0,-1 0 0,-1 0-424,-16 0 1,0 0 423,5 0 0,-3 0 0,21 0 0,-1 0 924,-18 0-924,-22 0 1682,-3 0-1682,-17 0 978,-3 0-978,-6 0 0,-10 0 0,-7 0 0,-6 0 0,0 0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4T16:02:0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4754 347 24575,'-22'0'0,"-4"0"0,-14 0 0,-11 0 0,-1 0 0,-11 0 0,0 0 0,11 0 0,-9 0 0,9 0 0,7 0 0,-13 0 0,31 0 0,-12 0 0,30 0 0,20 0 0,15 0 0,36 0 0,19 0 0,-22 0 0,4 0-749,6 0 0,2 0 749,7 0 0,0 0 0,-15 0 0,0 0 0,12 0 0,-2 0 0,-17 0 0,-2 0 0,15 0 0,-2 0-140,-12 0 1,-3 0 139,39 0 0,-17 0 0,-11 0 0,-11 0 0,-9 0 0,-13 0 0,-13 0 1476,-2 0-1476,-6 0 301,-8 0-301,-15 0 0,-12 0 0,-36 0 0,-20-9 0,24 8 0,-6 0-1581,-21-9 1,-7-1 1580,20 5 0,-4 2 0,-1-2-1193,-10-2 0,-2-2 0,-2 0 1193,-5 0 0,-1 1 0,1-1 0,5 0 0,1 1 0,3 0-639,16 3 1,3 2 0,-1-2 638,-7-2 0,-2 0 0,5 0 0,-11 2 0,1-2-583,-17-4 1,2 0 582,17 5 0,4 1 707,7-4 0,5 1-707,-29 7 3145,6-14-3145,43 14 2465,11-5-2465,19 7 1933,6 0-1933,10 0 863,7 0-863,11 0 0,12 0 0,1 0 0,30 0 0,6 0 0,-18 0 0,3 0-504,-1 0 1,2 0 503,14 0 0,0 0 0,30 0 0,-25 0 0,0 0 0,25 0 0,-30 0 0,0 0 0,-6 0 0,-3 0 0,35 0-81,-6 0 81,-35 0 0,-11 5 0,-11-4 0,-15 4 0,-1-5 1002,-13 0-1002,-17 0 86,-11 0-86,-14 6 0,-52-4 0,3 13-924,24-10 0,-6 1 924,-6 3 0,0 4 0,6 2 0,-2 1 0,-22-3 0,-2 1 0,7 2 0,2 1 0,14-6 0,0-1 0,-10 2 0,2-1 0,18-1 0,1 0 0,-6 1 0,-2 0-445,2-5 0,2 0 445,13-1 0,2-2 0,-40-3 0,28 0 0,27 0 0,14 0 1759,22 0-1759,15 0 979,34 0-979,33 0 0,-23 0 0,6 0-1236,12 0 1,6 0 1235,14 0 0,5 0-1287,-23 0 1,3 0 0,2 0 1286,12 0 0,3 0 0,1 0 0,-21 0 0,1 0 0,1 0 0,1 0 0,4 0 0,2 0 0,-1 0 0,-1 0 0,-4 0 0,0 0 0,-2 0 0,-4 0 0,7 3 0,-4 0 0,0 0-554,-1 1 0,0 0 0,-5 1 554,2 6 0,-4 0-219,3 0 1,-2-1 218,-16-3 0,-3-2 1653,22 3-1653,-29-8 3738,-11 4-3738,-19-3 2321,-6 3-2321,-7-4 717,-9 0-717,-17 0 0,0 0 0,-37 0 0,2 8 0,10-3 0,-5 1-1027,-14 4 0,-4 1 1027,-16 0 0,-6 1-1176,16-3 0,-3 0 0,-2 0 1176,-5 0 0,0 0 0,-4 1-801,16-3 1,-3 1 0,0-1 0,0 0 800,-18 3 0,0 0 0,-2-1 0,16-1 0,-3 0 0,1-1 0,2 1 0,-16 2 0,2-1 0,-1 1 0,-1 0 0,1 0 0,4-1 0,22-3 0,4-1 0,1 0-504,-30 1 0,4 0 504,22-1 0,3-1 353,4-2 0,2-1-353,1 4 0,3 0 2699,-19-5-2699,20 0 3857,17 0-3857,23 0 1693,13 0-1693,19 0 836,14 0-836,21 0 0,44 0-1377,5-9 1377,-25 3 0,3 0-1028,-8-4 0,2-2 1028,24 1 0,4-2-1341,-10-4 1,4-1 1340,-10 8 0,5 0 0,-2 0 0,-10-2 0,-3-1 0,4 1-986,15 2 0,5 1 0,-2-1 986,-4 1 0,-1 0 0,-4-1 0,-18 2 0,-3 0 0,2 0-142,9 3 0,2 1 1,-7-2 141,-4-3 0,-3 1 337,15 1 0,0 2-337,-16-1 0,-4 0 2176,32-3-2176,-26 9 3587,-23 0-3587,-18 0 1977,-9 0-1977,-6 0 1083,-4-3-1083,-4 2 0,-12-2 0,-13 3 0,-8 0 0,-31 0 0,-4 0 0,9 0 0,-3 0-780,7-1 0,-2 2 780,-27 2 0,-4 4-944,6 4 0,0 3 944,-7 3 0,-2 2-827,21-3 0,-3 1 1,2 0 826,-21 7 0,0-1 0,19-5 0,-2-1 0,4-1-569,-5 2 1,2-1 568,-12 6 0,4-2 0,25-10 0,1-1 309,-13 6 0,0-1-309,-26 3 1555,5 0-1555,44-5 2657,5-5-2657,23-3 1546,9-5-1546,23 0 689,11 0-689,24 0 0,28-8 0,17-21-874,-36 13 1,2-2 873,5-12 0,4-1 0,17 6 0,3 1-1440,0-10 0,3 0 1440,-15 14 0,3 2 0,-5 0 0,9-6 0,-3 1-594,-13 6 0,2 0 0,-3 3 594,5 2 0,-2-1-431,9-8 0,-2 0 431,-15 9 0,-4 2 1232,32-10-1232,-27 6 2623,-13 13-2623,-19-5 2161,-8 2-2161,-9 3 1255,-13-7-1255,-9 8 0,-8-4 0,-16 4 0,-11-7 0,-11 6 0,-35-6 0,19 7-277,20 0 1,-2 0 276,-41 0 0,0 0 0,33 0 0,1 0 0,-35 0 0,2 0 0,16 0 0,23 0 0,1 0 0,25 0 0,-3 0 0,18 0 0,6 0 553,13 0-553,11 0 0,11 0 0,3 0 0,43 0 0,-6 0-462,-13 0 0,3 0 462,-6 0 0,-1 0 0,0 0 0,0 0 0,6 0 0,-1 0 0,34 0 0,-40 0 0,-1 0 0,26 0 0,-2 0 0,-23 0 0,-10 0 0,-18 0 0,-9 0 924,-6 0-924,1 0 0,-9 0 0,-7 0 0,-10 0 0,-15 0 0,-1 0 0,-30 0 0,-6 0 0,-9 0 0,27 0 0,-1 0-616,-29 0 616,22 0 0,-1 0 0,-34 0 0,41 0 0,1 0 0,-27 0 0,14 0 0,13 0 0,25 0 0,3 0 0,28 0 0,12 0 616,16 0-616,29 0 0,19 0 0,12 0-388,-27 0 0,0 0 388,19 0 0,-21 0 0,1 0 0,30 0 0,-36 0 0,2 0 0,-7 0 0,-2 0 0,39 0 0,-26 0 0,-15 0 0,-24 0 0,-3 0 0,-14 0 0,0 0 776,-7 0-776,-9 0 0,-8 0 0,-8 0 0,-8 0 0,-1 0 0,-44 0 0,-9 0-738,27 0 1,-4 0 737,-7 0 0,2 0 0,-31 0-492,33 0 1,0 0 491,-30 0-251,42 0 1,0 0 250,-39 0 0,28 0 0,14 0 1360,23 4-1360,4-3 1029,14 3-1029,7-4 570,9 0-570,16 0 0,20 0 0,21 0 0,13 0 0,12 0 0,-12 0-736,23 0 736,-5 0 0,-36 0 0,2 0 0,-1 0 0,0 0 0,-6 0 0,-2 0 0,0 0 0,-1 0 0,38 0-196,-11 0 196,-4-7 0,-21 5 0,-3-5 0,-18 2 0,-1 4 728,-15-4-728,-1 5 204,-6 0-204,-4-4 0,-7-1 0,-10 0 0,-7 2 0,-12 3 0,-23 0 0,-2-7 0,7 6 0,-2 0 0,-18-6 0,20 3 0,-2 0 0,-26 2 0,-13-6 0,1 0 0,12 6 0,12-6 0,15 8 0,17 0 0,9 0 0,8 0 0,7 0 0,7 0 0,9 0 0,9 0 0,6 0 0,9 0 0,-7 0 0,14 0 0,-5 0 0,-1 0 0,6 0 0,-13 0 0,5 0 0,-13 0 0,-2 0 0,-6 0 0,0 0 0,-11 0 0,-14 0 0,-35 0 0,-5 0 0,7 0 0,-2 0 0,-29 8-485,22-7 1,-1 0 484,6 7 0,0 1 0,-7-8 0,0 0 0,5 8 0,3-1 0,-39-6 0,27 6 0,21-8 0,13 5 0,24-4 0,15 4 969,30-5-969,40 0 0,15 0-1007,-28 0 0,3 0 1007,10 0 0,0 0 0,-14 0 0,0 0-691,18 1 0,0-2 691,-19-4 0,-2 0 0,8 4 0,0-1 0,-8-2 0,-2-2-102,-7 2 1,-3 1 101,28 1 0,-22-6 0,-16 8 1841,-23 0-1841,-2 0 1514,-6 0-1514,-11 0 244,-13 0-244,-15 0 0,-32 0 0,-35 0-966,36 3 0,-4 4 966,-20 8 0,-4 5-1165,1-2 0,-2 3 1165,24-1 0,-1 1 0,4-2 0,-6-2 0,2 0-570,-16 10 0,3-1 570,30-15 0,2 1-187,-14 12 1,2 0 186,-31-5 1531,26 5-1531,23-11 2333,17-1-2333,17-6 1405,23-2-1405,10-4 506,37 0-506,6 0 0,-18 0 0,3 0-555,-1 1 0,2-2 555,13-8 0,2-2 0,10 3 0,-1 0 0,-18-3 0,-1-1 0,15 2 0,-1 1 0,22-2-298,-42 1 0,0 0 298,38-1 0,-17-4 0,-35 14 0,18-13 0,-42 12 1076,18-5-1076,-24 7 630,-8 0-630,-15 0 0,-12 0 0,-36 0 0,16 0 0,-38 0 0,17 0 0,-11 0 0,-8 0 0,30 0 0,-6 0 0,35 4 0,4-3 0,29 3 0,21-4 0,44 0 0,10 0 0,-23 1 0,0-2-460,23-6 460,-24-2 0,0-1 0,38-11 0,-42 7 0,0 0 0,38-4 0,-26 2 0,-23 3 0,-12 6 0,-13 2 0,-2 1 0,-17 3 460,-13-3-460,-15 4 0,-32 0 0,-5 0 0,17-2 0,-3 4-750,-7 5 1,-2 5 749,-6 4 0,-3 2-1159,-15 5 0,-1 3 1159,-1 7 0,-2 2 0,26-14 0,-1 0 0,-2-1 0,-6 2 0,-1-1 0,6 1 0,-4 4 0,2 0-624,-23-2 1,3-1 623,39-4 0,3-1-255,-13-2 0,0 0 255,8-2 0,3 0 0,-27 2 1177,12 0-1177,15-2 2236,23-6-2236,4-2 1483,25-6-1483,13-6 678,14-8-678,22-2 0,1-11 0,11 2 0,-1-6 0,1 7 0,-11 2 0,-1 7 0,-19 3 0,-8 1 0,-9 5 0,-10-2 0,-4 7 0,-20-9 0,-42 8 0,-10-4 0,14 6 0,-3 0-867,0 0 1,-2 0 866,-15 0 0,-4 0-1370,-16 0 0,-4 0 1370,29 0 0,-2 0 0,0 0 0,0 0 0,-1 0 0,4 0 0,-14 0 0,2 0-899,-10 0 1,2 0 898,16 0 0,1 0-568,-6 0 1,-2 0 567,3 0 0,5 0 1059,-21 0-1059,7 0 2419,35 0-2419,11 0 2093,17 0-2093,10 0 1618,10-3-1618,12-3 216,5-4-216,29-3 0,15-10 0,22-3-532,-28 3 1,3-1 531,0 4 0,0-1 0,0-2 0,0-1 0,6 0 0,-1 0 0,-11 4 0,-1 1-29,45-18 29,-17 5 0,-21 16 0,-17-4 0,-13 13 0,-14-1 0,-4 3 1062,-5 1-1062,-19 0 30,-29 4-30,-20 0 0,-21 0-727,31 0 0,-3 0 727,-1 0 0,-2 0 0,-21 0 0,-4 0-1439,-8 0 1,-4 0 1438,29 0 0,-1 0 0,-2 0 0,-6 0 0,-1 0 0,5 0 0,-11 0 0,3 0-736,-10 0 0,4 0 736,26 0 0,3 0-267,-1 0 1,0 0 266,1 0 0,5 0 1081,-10 0-1081,12 0 2712,25 0-2712,20 0 1800,11 0-1800,33 0 0,10-7 0,5 2 0,6-2-487,1-2 0,3-1 487,24-2 0,7 1-1383,7-2 0,4 1 1383,-28 3 0,1 0 0,-1 1 0,-5 3 0,-1 1 0,1-1-583,3-3 1,0-1 0,-2 3 582,12 5 0,-2-1 0,10-8 0,-5-1-194,-25 10 1,-3 0 193,-2-4 0,-4 0 1268,2 5-1268,-15 0 2617,-14 0-2617,-14 0 2175,-8 0-2175,-7 0 557,-10 0-557,-7 0 0,-7 0 0,5 0 0,-5 0 0,7 0 0,-8 6 0,7 0 0,-7 6 0,9-5 0,-1 3 0,0-4 0,7 0 0,1 3 0,6-8 0,-1 3 0,5-4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46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4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email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368091" y="463641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bg1">
                  <a:lumMod val="95000"/>
                </a:schemeClr>
              </a:solidFill>
              <a:latin typeface="Calibri"/>
              <a:ea typeface="宋体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18/12/2019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12/18/19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.tif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.tif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9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5.png"/><Relationship Id="rId5" Type="http://schemas.openxmlformats.org/officeDocument/2006/relationships/customXml" Target="../ink/ink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矩形 27"/>
          <p:cNvSpPr/>
          <p:nvPr/>
        </p:nvSpPr>
        <p:spPr>
          <a:xfrm>
            <a:off x="-1" y="1"/>
            <a:ext cx="12190413" cy="6857999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907898" y="2041659"/>
            <a:ext cx="8502649" cy="2099362"/>
            <a:chOff x="1907898" y="1536822"/>
            <a:chExt cx="8502649" cy="2099362"/>
          </a:xfrm>
        </p:grpSpPr>
        <p:sp>
          <p:nvSpPr>
            <p:cNvPr id="11" name="文本框 283"/>
            <p:cNvSpPr txBox="1"/>
            <p:nvPr/>
          </p:nvSpPr>
          <p:spPr>
            <a:xfrm>
              <a:off x="1907898" y="2851354"/>
              <a:ext cx="850264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5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Financial</a:t>
              </a:r>
              <a:r>
                <a:rPr lang="zh-CN" altLang="en-US" sz="45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45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Dataset</a:t>
              </a:r>
              <a:r>
                <a:rPr lang="zh-CN" altLang="en-US" sz="45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en-US" altLang="zh-CN" sz="45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–</a:t>
              </a:r>
              <a:r>
                <a:rPr lang="zh-CN" altLang="en-US" sz="450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4500" b="1" dirty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“Fraud”</a:t>
              </a:r>
              <a:endParaRPr lang="zh-CN" altLang="en-US" sz="45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3013248" y="2676287"/>
              <a:ext cx="629194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283"/>
            <p:cNvSpPr txBox="1"/>
            <p:nvPr/>
          </p:nvSpPr>
          <p:spPr>
            <a:xfrm>
              <a:off x="3276164" y="1536822"/>
              <a:ext cx="563808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Data</a:t>
              </a:r>
              <a:r>
                <a:rPr lang="zh-CN" altLang="en-US" sz="60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6000" b="1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Analysis </a:t>
              </a:r>
              <a:endParaRPr lang="zh-CN" altLang="en-US" sz="60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469264" y="319837"/>
            <a:ext cx="1104840" cy="1067633"/>
            <a:chOff x="469264" y="319837"/>
            <a:chExt cx="1104840" cy="1067633"/>
          </a:xfrm>
        </p:grpSpPr>
        <p:sp>
          <p:nvSpPr>
            <p:cNvPr id="107" name="等腰三角形 106"/>
            <p:cNvSpPr/>
            <p:nvPr/>
          </p:nvSpPr>
          <p:spPr>
            <a:xfrm>
              <a:off x="469264" y="319837"/>
              <a:ext cx="1048148" cy="903577"/>
            </a:xfrm>
            <a:prstGeom prst="triangl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等腰三角形 107"/>
            <p:cNvSpPr/>
            <p:nvPr/>
          </p:nvSpPr>
          <p:spPr>
            <a:xfrm rot="3603673">
              <a:off x="598241" y="411606"/>
              <a:ext cx="1048150" cy="903577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文本框 7"/>
            <p:cNvSpPr txBox="1"/>
            <p:nvPr/>
          </p:nvSpPr>
          <p:spPr>
            <a:xfrm>
              <a:off x="634949" y="639654"/>
              <a:ext cx="721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0"/>
              <a:r>
                <a:rPr lang="en-US" altLang="zh-CN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CISC7201</a:t>
              </a:r>
              <a:endParaRPr lang="zh-CN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文本框 283">
            <a:extLst>
              <a:ext uri="{FF2B5EF4-FFF2-40B4-BE49-F238E27FC236}">
                <a16:creationId xmlns:a16="http://schemas.microsoft.com/office/drawing/2014/main" id="{DFDA2BB0-8F4F-E849-AD69-2F3916E46568}"/>
              </a:ext>
            </a:extLst>
          </p:cNvPr>
          <p:cNvSpPr txBox="1"/>
          <p:nvPr/>
        </p:nvSpPr>
        <p:spPr>
          <a:xfrm>
            <a:off x="7420843" y="5440512"/>
            <a:ext cx="3736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JIANG</a:t>
            </a:r>
            <a:r>
              <a:rPr lang="zh-CN" altLang="en-US" sz="25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5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XINYANG</a:t>
            </a:r>
            <a:r>
              <a:rPr lang="zh-CN" altLang="en-US" sz="25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5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(Lily)</a:t>
            </a:r>
          </a:p>
          <a:p>
            <a:pPr algn="ctr"/>
            <a:r>
              <a:rPr lang="en-US" altLang="zh-CN" sz="25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M-B9-5533-1</a:t>
            </a:r>
            <a:endParaRPr lang="zh-CN" altLang="en-US" sz="2500" b="1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483394F-4DAC-904E-A9D1-401DC739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6" y="561408"/>
            <a:ext cx="10706100" cy="1295400"/>
          </a:xfrm>
          <a:prstGeom prst="rect">
            <a:avLst/>
          </a:prstGeom>
        </p:spPr>
      </p:pic>
      <p:sp>
        <p:nvSpPr>
          <p:cNvPr id="3" name="文本框 27">
            <a:extLst>
              <a:ext uri="{FF2B5EF4-FFF2-40B4-BE49-F238E27FC236}">
                <a16:creationId xmlns:a16="http://schemas.microsoft.com/office/drawing/2014/main" id="{2CAD2512-F950-484B-915A-0937F4F3E2A3}"/>
              </a:ext>
            </a:extLst>
          </p:cNvPr>
          <p:cNvSpPr txBox="1"/>
          <p:nvPr/>
        </p:nvSpPr>
        <p:spPr>
          <a:xfrm>
            <a:off x="758598" y="1901106"/>
            <a:ext cx="10114564" cy="4820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zh-CN" sz="3600" b="1" dirty="0"/>
              <a:t>Findings:</a:t>
            </a:r>
          </a:p>
          <a:p>
            <a:pPr marL="571500" indent="-571500">
              <a:lnSpc>
                <a:spcPct val="12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altLang="zh-CN" sz="3000" b="1" dirty="0"/>
              <a:t>Fraud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only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happen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in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“Transfer”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&amp;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“Cash-Out”.</a:t>
            </a:r>
          </a:p>
          <a:p>
            <a:pPr marL="571500" indent="-571500">
              <a:lnSpc>
                <a:spcPct val="12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altLang="zh-CN" sz="3000" b="1" dirty="0"/>
              <a:t>Fraud: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transfer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→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cash-out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to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empty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the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funds.</a:t>
            </a:r>
          </a:p>
          <a:p>
            <a:pPr marL="571500" indent="-571500">
              <a:lnSpc>
                <a:spcPct val="12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altLang="zh-CN" sz="3000" b="1" dirty="0"/>
              <a:t>Every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account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set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as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“Fraud”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never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has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second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used.</a:t>
            </a:r>
          </a:p>
          <a:p>
            <a:pPr marL="571500" indent="-571500">
              <a:lnSpc>
                <a:spcPct val="12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altLang="zh-CN" sz="3000" b="1" dirty="0"/>
              <a:t>“</a:t>
            </a:r>
            <a:r>
              <a:rPr lang="en-US" altLang="zh-CN" sz="3000" b="1" dirty="0" err="1"/>
              <a:t>isFlaggedFraud</a:t>
            </a:r>
            <a:r>
              <a:rPr lang="en-US" altLang="zh-CN" sz="3000" b="1" dirty="0"/>
              <a:t>”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is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not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accurately set.</a:t>
            </a:r>
          </a:p>
          <a:p>
            <a:pPr marL="457200" indent="-457200">
              <a:lnSpc>
                <a:spcPct val="12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zh-CN" altLang="en-US" sz="3000" b="1" dirty="0"/>
              <a:t>  </a:t>
            </a:r>
            <a:r>
              <a:rPr lang="en-US" altLang="zh-CN" sz="3000" b="1" dirty="0"/>
              <a:t>No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merchant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appears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in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Fraudulent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Transactions.</a:t>
            </a:r>
          </a:p>
          <a:p>
            <a:pPr marL="457200" indent="-457200">
              <a:lnSpc>
                <a:spcPct val="12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zh-CN" altLang="en-US" sz="3000" b="1" dirty="0"/>
              <a:t>  </a:t>
            </a:r>
            <a:r>
              <a:rPr lang="en-US" altLang="zh-CN" sz="3000" b="1" dirty="0"/>
              <a:t>Some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data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might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be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missed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because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of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transaction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halted.</a:t>
            </a:r>
            <a:endParaRPr lang="zh-CN" altLang="en-US" sz="3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668F77-CF58-FD48-AEC1-D21D107F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6" y="3585912"/>
            <a:ext cx="10452100" cy="177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F733D1-4801-5842-86B0-155FA38F4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6" y="2608012"/>
            <a:ext cx="9207500" cy="9779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FE80FC5-E7C7-5C4F-879A-74DF21155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1181"/>
            <a:ext cx="12190413" cy="894709"/>
          </a:xfrm>
          <a:prstGeom prst="rect">
            <a:avLst/>
          </a:prstGeom>
        </p:spPr>
      </p:pic>
      <p:sp>
        <p:nvSpPr>
          <p:cNvPr id="11" name="流程圖 10">
            <a:extLst>
              <a:ext uri="{FF2B5EF4-FFF2-40B4-BE49-F238E27FC236}">
                <a16:creationId xmlns:a16="http://schemas.microsoft.com/office/drawing/2014/main" id="{6190B8EE-0981-644D-9BA3-48FAC80DEE15}"/>
              </a:ext>
            </a:extLst>
          </p:cNvPr>
          <p:cNvSpPr/>
          <p:nvPr/>
        </p:nvSpPr>
        <p:spPr>
          <a:xfrm>
            <a:off x="0" y="4750421"/>
            <a:ext cx="12166600" cy="2056680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262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E647981B-4E49-AF4C-9A1C-7DC2BB83B931}"/>
              </a:ext>
            </a:extLst>
          </p:cNvPr>
          <p:cNvSpPr/>
          <p:nvPr/>
        </p:nvSpPr>
        <p:spPr>
          <a:xfrm>
            <a:off x="1553029" y="318492"/>
            <a:ext cx="9613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“</a:t>
            </a:r>
            <a:r>
              <a:rPr lang="en-US" altLang="zh-CN" sz="3200" b="1" dirty="0" err="1">
                <a:solidFill>
                  <a:srgbClr val="0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Utsaah" panose="020B0604020202020204" pitchFamily="34" charset="0"/>
              </a:rPr>
              <a:t>isFlaggedFraud</a:t>
            </a:r>
            <a:r>
              <a:rPr lang="en-US" altLang="zh-CN" sz="3200" b="1" dirty="0">
                <a:solidFill>
                  <a:srgbClr val="0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Utsaah" panose="020B0604020202020204" pitchFamily="34" charset="0"/>
              </a:rPr>
              <a:t>”</a:t>
            </a:r>
            <a:r>
              <a:rPr lang="zh-CN" altLang="en-US" sz="3200" b="1" dirty="0">
                <a:solidFill>
                  <a:srgbClr val="0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Utsaah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Utsaah" panose="020B0604020202020204" pitchFamily="34" charset="0"/>
              </a:rPr>
              <a:t>is</a:t>
            </a:r>
            <a:r>
              <a:rPr lang="zh-CN" altLang="en-US" sz="3200" b="1" dirty="0">
                <a:solidFill>
                  <a:srgbClr val="0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Utsaah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Utsaah" panose="020B0604020202020204" pitchFamily="34" charset="0"/>
              </a:rPr>
              <a:t>not</a:t>
            </a:r>
            <a:r>
              <a:rPr lang="zh-CN" altLang="en-US" sz="3200" b="1" dirty="0">
                <a:solidFill>
                  <a:srgbClr val="0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Utsaah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Utsaah" panose="020B0604020202020204" pitchFamily="34" charset="0"/>
              </a:rPr>
              <a:t>accurately set.</a:t>
            </a:r>
            <a:r>
              <a:rPr lang="zh-CN" altLang="en-US" sz="3200" b="1" dirty="0">
                <a:solidFill>
                  <a:srgbClr val="000000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Utsaah" panose="020B0604020202020204" pitchFamily="34" charset="0"/>
              </a:rPr>
              <a:t> </a:t>
            </a:r>
            <a:endParaRPr lang="zh-TW" altLang="en-US" sz="3200" b="1" dirty="0">
              <a:latin typeface="Hiragino Kaku Gothic Std W8" panose="020B0800000000000000" pitchFamily="34" charset="-128"/>
              <a:ea typeface="Hiragino Kaku Gothic Std W8" panose="020B0800000000000000" pitchFamily="34" charset="-128"/>
              <a:cs typeface="Utsaah" panose="020B0604020202020204" pitchFamily="34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9ED66FCB-4E5E-7646-B123-D8AAE1DE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49" y="1100402"/>
            <a:ext cx="11112500" cy="66040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30B0E73C-089C-4C40-BCB6-A8CCE6A1206E}"/>
              </a:ext>
            </a:extLst>
          </p:cNvPr>
          <p:cNvSpPr/>
          <p:nvPr/>
        </p:nvSpPr>
        <p:spPr>
          <a:xfrm>
            <a:off x="7632926" y="6356430"/>
            <a:ext cx="531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Helvetica Neue" panose="02000503000000020004" pitchFamily="2" charset="0"/>
              </a:rPr>
              <a:t>More</a:t>
            </a:r>
            <a:r>
              <a:rPr lang="zh-CN" alt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 Neue" panose="02000503000000020004" pitchFamily="2" charset="0"/>
              </a:rPr>
              <a:t>analysis</a:t>
            </a:r>
            <a:r>
              <a:rPr lang="zh-CN" alt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 Neue" panose="02000503000000020004" pitchFamily="2" charset="0"/>
              </a:rPr>
              <a:t>in</a:t>
            </a:r>
            <a:r>
              <a:rPr lang="zh-CN" alt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 Neue" panose="02000503000000020004" pitchFamily="2" charset="0"/>
              </a:rPr>
              <a:t>my</a:t>
            </a:r>
            <a:r>
              <a:rPr lang="zh-CN" alt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 Neue" panose="02000503000000020004" pitchFamily="2" charset="0"/>
              </a:rPr>
              <a:t>report</a:t>
            </a:r>
            <a:r>
              <a:rPr lang="zh-CN" alt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 Neue" panose="02000503000000020004" pitchFamily="2" charset="0"/>
              </a:rPr>
              <a:t>and</a:t>
            </a:r>
            <a:r>
              <a:rPr lang="zh-CN" alt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Helvetica Neue" panose="02000503000000020004" pitchFamily="2" charset="0"/>
              </a:rPr>
              <a:t>“.</a:t>
            </a:r>
            <a:r>
              <a:rPr lang="en-US" altLang="zh-CN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ipynb</a:t>
            </a:r>
            <a:r>
              <a:rPr lang="en-US" altLang="zh-CN" b="1" dirty="0">
                <a:solidFill>
                  <a:srgbClr val="000000"/>
                </a:solidFill>
                <a:latin typeface="Helvetica Neue" panose="02000503000000020004" pitchFamily="2" charset="0"/>
              </a:rPr>
              <a:t>”</a:t>
            </a:r>
            <a:endParaRPr lang="zh-TW" altLang="en-US" b="1" dirty="0"/>
          </a:p>
        </p:txBody>
      </p:sp>
      <p:sp>
        <p:nvSpPr>
          <p:cNvPr id="77" name="文本框 27">
            <a:extLst>
              <a:ext uri="{FF2B5EF4-FFF2-40B4-BE49-F238E27FC236}">
                <a16:creationId xmlns:a16="http://schemas.microsoft.com/office/drawing/2014/main" id="{CEDB34AB-D452-BC43-89DA-2230B4F563D5}"/>
              </a:ext>
            </a:extLst>
          </p:cNvPr>
          <p:cNvSpPr txBox="1"/>
          <p:nvPr/>
        </p:nvSpPr>
        <p:spPr>
          <a:xfrm>
            <a:off x="817905" y="2318751"/>
            <a:ext cx="4256293" cy="626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2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altLang="zh-CN" sz="3000" b="1" dirty="0"/>
              <a:t>Range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is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not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accurate.</a:t>
            </a:r>
          </a:p>
        </p:txBody>
      </p:sp>
      <p:sp>
        <p:nvSpPr>
          <p:cNvPr id="78" name="文本框 27">
            <a:extLst>
              <a:ext uri="{FF2B5EF4-FFF2-40B4-BE49-F238E27FC236}">
                <a16:creationId xmlns:a16="http://schemas.microsoft.com/office/drawing/2014/main" id="{4D84AFEC-8276-7344-9AC4-7E60C89E040A}"/>
              </a:ext>
            </a:extLst>
          </p:cNvPr>
          <p:cNvSpPr txBox="1"/>
          <p:nvPr/>
        </p:nvSpPr>
        <p:spPr>
          <a:xfrm>
            <a:off x="869549" y="3086857"/>
            <a:ext cx="4052904" cy="626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25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altLang="zh-CN" sz="3000" b="1" dirty="0"/>
              <a:t>High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inaccurate rate.</a:t>
            </a:r>
          </a:p>
        </p:txBody>
      </p:sp>
      <p:pic>
        <p:nvPicPr>
          <p:cNvPr id="82" name="圖片 81">
            <a:extLst>
              <a:ext uri="{FF2B5EF4-FFF2-40B4-BE49-F238E27FC236}">
                <a16:creationId xmlns:a16="http://schemas.microsoft.com/office/drawing/2014/main" id="{6AC30D32-E510-9247-AB1C-5BBB49388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29" y="2034528"/>
            <a:ext cx="10782300" cy="3759200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581413D6-C887-AA43-8E53-3510B07ED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" y="3965796"/>
            <a:ext cx="10274300" cy="1600200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DD606D7B-F0A1-D94E-9FC4-3A1B82967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728" y="5830395"/>
            <a:ext cx="1003640" cy="1003640"/>
          </a:xfrm>
          <a:prstGeom prst="rect">
            <a:avLst/>
          </a:prstGeom>
        </p:spPr>
      </p:pic>
      <p:sp>
        <p:nvSpPr>
          <p:cNvPr id="87" name="連接器 86">
            <a:extLst>
              <a:ext uri="{FF2B5EF4-FFF2-40B4-BE49-F238E27FC236}">
                <a16:creationId xmlns:a16="http://schemas.microsoft.com/office/drawing/2014/main" id="{05BD23D2-C7BD-1F48-88D5-58723476754A}"/>
              </a:ext>
            </a:extLst>
          </p:cNvPr>
          <p:cNvSpPr/>
          <p:nvPr/>
        </p:nvSpPr>
        <p:spPr>
          <a:xfrm>
            <a:off x="8844098" y="5413709"/>
            <a:ext cx="1635215" cy="367890"/>
          </a:xfrm>
          <a:prstGeom prst="flowChartConnector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8" name="連接器 87">
            <a:extLst>
              <a:ext uri="{FF2B5EF4-FFF2-40B4-BE49-F238E27FC236}">
                <a16:creationId xmlns:a16="http://schemas.microsoft.com/office/drawing/2014/main" id="{0F021BA9-BE41-4243-A123-3AE6A1BD999B}"/>
              </a:ext>
            </a:extLst>
          </p:cNvPr>
          <p:cNvSpPr/>
          <p:nvPr/>
        </p:nvSpPr>
        <p:spPr>
          <a:xfrm>
            <a:off x="4078515" y="5462505"/>
            <a:ext cx="478971" cy="367890"/>
          </a:xfrm>
          <a:prstGeom prst="flowChartConnector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9" name="連接器 88">
            <a:extLst>
              <a:ext uri="{FF2B5EF4-FFF2-40B4-BE49-F238E27FC236}">
                <a16:creationId xmlns:a16="http://schemas.microsoft.com/office/drawing/2014/main" id="{9AE6A39A-E724-8B4F-B700-6F82FDA69FCB}"/>
              </a:ext>
            </a:extLst>
          </p:cNvPr>
          <p:cNvSpPr/>
          <p:nvPr/>
        </p:nvSpPr>
        <p:spPr>
          <a:xfrm>
            <a:off x="6398074" y="1367208"/>
            <a:ext cx="853809" cy="367890"/>
          </a:xfrm>
          <a:prstGeom prst="flowChartConnector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488A8F4F-FDF8-9148-8911-ADD24FDD28D9}"/>
              </a:ext>
            </a:extLst>
          </p:cNvPr>
          <p:cNvGrpSpPr/>
          <p:nvPr/>
        </p:nvGrpSpPr>
        <p:grpSpPr>
          <a:xfrm>
            <a:off x="633601" y="178484"/>
            <a:ext cx="780522" cy="780522"/>
            <a:chOff x="3810916" y="3737661"/>
            <a:chExt cx="780522" cy="780522"/>
          </a:xfrm>
        </p:grpSpPr>
        <p:sp>
          <p:nvSpPr>
            <p:cNvPr id="91" name="椭圆 77">
              <a:extLst>
                <a:ext uri="{FF2B5EF4-FFF2-40B4-BE49-F238E27FC236}">
                  <a16:creationId xmlns:a16="http://schemas.microsoft.com/office/drawing/2014/main" id="{C5CE69AD-7085-0945-A68D-1D876E6F25B5}"/>
                </a:ext>
              </a:extLst>
            </p:cNvPr>
            <p:cNvSpPr/>
            <p:nvPr/>
          </p:nvSpPr>
          <p:spPr>
            <a:xfrm>
              <a:off x="3810916" y="3737661"/>
              <a:ext cx="780522" cy="78052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291281B2-550E-8341-9516-1C856BF55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7263" y="3848649"/>
              <a:ext cx="387827" cy="558546"/>
            </a:xfrm>
            <a:custGeom>
              <a:avLst/>
              <a:gdLst>
                <a:gd name="T0" fmla="*/ 705 w 705"/>
                <a:gd name="T1" fmla="*/ 353 h 1017"/>
                <a:gd name="T2" fmla="*/ 352 w 705"/>
                <a:gd name="T3" fmla="*/ 0 h 1017"/>
                <a:gd name="T4" fmla="*/ 0 w 705"/>
                <a:gd name="T5" fmla="*/ 353 h 1017"/>
                <a:gd name="T6" fmla="*/ 170 w 705"/>
                <a:gd name="T7" fmla="*/ 654 h 1017"/>
                <a:gd name="T8" fmla="*/ 155 w 705"/>
                <a:gd name="T9" fmla="*/ 721 h 1017"/>
                <a:gd name="T10" fmla="*/ 125 w 705"/>
                <a:gd name="T11" fmla="*/ 742 h 1017"/>
                <a:gd name="T12" fmla="*/ 124 w 705"/>
                <a:gd name="T13" fmla="*/ 859 h 1017"/>
                <a:gd name="T14" fmla="*/ 125 w 705"/>
                <a:gd name="T15" fmla="*/ 873 h 1017"/>
                <a:gd name="T16" fmla="*/ 124 w 705"/>
                <a:gd name="T17" fmla="*/ 991 h 1017"/>
                <a:gd name="T18" fmla="*/ 161 w 705"/>
                <a:gd name="T19" fmla="*/ 1014 h 1017"/>
                <a:gd name="T20" fmla="*/ 582 w 705"/>
                <a:gd name="T21" fmla="*/ 977 h 1017"/>
                <a:gd name="T22" fmla="*/ 604 w 705"/>
                <a:gd name="T23" fmla="*/ 899 h 1017"/>
                <a:gd name="T24" fmla="*/ 588 w 705"/>
                <a:gd name="T25" fmla="*/ 832 h 1017"/>
                <a:gd name="T26" fmla="*/ 604 w 705"/>
                <a:gd name="T27" fmla="*/ 768 h 1017"/>
                <a:gd name="T28" fmla="*/ 581 w 705"/>
                <a:gd name="T29" fmla="*/ 683 h 1017"/>
                <a:gd name="T30" fmla="*/ 541 w 705"/>
                <a:gd name="T31" fmla="*/ 687 h 1017"/>
                <a:gd name="T32" fmla="*/ 656 w 705"/>
                <a:gd name="T33" fmla="*/ 532 h 1017"/>
                <a:gd name="T34" fmla="*/ 185 w 705"/>
                <a:gd name="T35" fmla="*/ 939 h 1017"/>
                <a:gd name="T36" fmla="*/ 186 w 705"/>
                <a:gd name="T37" fmla="*/ 923 h 1017"/>
                <a:gd name="T38" fmla="*/ 531 w 705"/>
                <a:gd name="T39" fmla="*/ 899 h 1017"/>
                <a:gd name="T40" fmla="*/ 530 w 705"/>
                <a:gd name="T41" fmla="*/ 777 h 1017"/>
                <a:gd name="T42" fmla="*/ 185 w 705"/>
                <a:gd name="T43" fmla="*/ 802 h 1017"/>
                <a:gd name="T44" fmla="*/ 530 w 705"/>
                <a:gd name="T45" fmla="*/ 761 h 1017"/>
                <a:gd name="T46" fmla="*/ 530 w 705"/>
                <a:gd name="T47" fmla="*/ 777 h 1017"/>
                <a:gd name="T48" fmla="*/ 289 w 705"/>
                <a:gd name="T49" fmla="*/ 442 h 1017"/>
                <a:gd name="T50" fmla="*/ 320 w 705"/>
                <a:gd name="T51" fmla="*/ 434 h 1017"/>
                <a:gd name="T52" fmla="*/ 380 w 705"/>
                <a:gd name="T53" fmla="*/ 435 h 1017"/>
                <a:gd name="T54" fmla="*/ 424 w 705"/>
                <a:gd name="T55" fmla="*/ 443 h 1017"/>
                <a:gd name="T56" fmla="*/ 372 w 705"/>
                <a:gd name="T57" fmla="*/ 528 h 1017"/>
                <a:gd name="T58" fmla="*/ 372 w 705"/>
                <a:gd name="T59" fmla="*/ 701 h 1017"/>
                <a:gd name="T60" fmla="*/ 342 w 705"/>
                <a:gd name="T61" fmla="*/ 533 h 1017"/>
                <a:gd name="T62" fmla="*/ 339 w 705"/>
                <a:gd name="T63" fmla="*/ 523 h 1017"/>
                <a:gd name="T64" fmla="*/ 468 w 705"/>
                <a:gd name="T65" fmla="*/ 608 h 1017"/>
                <a:gd name="T66" fmla="*/ 468 w 705"/>
                <a:gd name="T67" fmla="*/ 693 h 1017"/>
                <a:gd name="T68" fmla="*/ 408 w 705"/>
                <a:gd name="T69" fmla="*/ 538 h 1017"/>
                <a:gd name="T70" fmla="*/ 453 w 705"/>
                <a:gd name="T71" fmla="*/ 397 h 1017"/>
                <a:gd name="T72" fmla="*/ 415 w 705"/>
                <a:gd name="T73" fmla="*/ 426 h 1017"/>
                <a:gd name="T74" fmla="*/ 379 w 705"/>
                <a:gd name="T75" fmla="*/ 410 h 1017"/>
                <a:gd name="T76" fmla="*/ 351 w 705"/>
                <a:gd name="T77" fmla="*/ 427 h 1017"/>
                <a:gd name="T78" fmla="*/ 319 w 705"/>
                <a:gd name="T79" fmla="*/ 411 h 1017"/>
                <a:gd name="T80" fmla="*/ 292 w 705"/>
                <a:gd name="T81" fmla="*/ 424 h 1017"/>
                <a:gd name="T82" fmla="*/ 261 w 705"/>
                <a:gd name="T83" fmla="*/ 397 h 1017"/>
                <a:gd name="T84" fmla="*/ 305 w 705"/>
                <a:gd name="T85" fmla="*/ 538 h 1017"/>
                <a:gd name="T86" fmla="*/ 244 w 705"/>
                <a:gd name="T87" fmla="*/ 701 h 1017"/>
                <a:gd name="T88" fmla="*/ 244 w 705"/>
                <a:gd name="T89" fmla="*/ 611 h 1017"/>
                <a:gd name="T90" fmla="*/ 113 w 705"/>
                <a:gd name="T91" fmla="*/ 498 h 1017"/>
                <a:gd name="T92" fmla="*/ 155 w 705"/>
                <a:gd name="T93" fmla="*/ 155 h 1017"/>
                <a:gd name="T94" fmla="*/ 550 w 705"/>
                <a:gd name="T95" fmla="*/ 155 h 1017"/>
                <a:gd name="T96" fmla="*/ 593 w 705"/>
                <a:gd name="T97" fmla="*/ 49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5" h="1017">
                  <a:moveTo>
                    <a:pt x="656" y="532"/>
                  </a:moveTo>
                  <a:cubicBezTo>
                    <a:pt x="687" y="479"/>
                    <a:pt x="705" y="418"/>
                    <a:pt x="705" y="353"/>
                  </a:cubicBezTo>
                  <a:cubicBezTo>
                    <a:pt x="705" y="255"/>
                    <a:pt x="665" y="167"/>
                    <a:pt x="602" y="103"/>
                  </a:cubicBezTo>
                  <a:cubicBezTo>
                    <a:pt x="538" y="40"/>
                    <a:pt x="450" y="0"/>
                    <a:pt x="352" y="0"/>
                  </a:cubicBezTo>
                  <a:cubicBezTo>
                    <a:pt x="255" y="0"/>
                    <a:pt x="167" y="40"/>
                    <a:pt x="103" y="103"/>
                  </a:cubicBezTo>
                  <a:cubicBezTo>
                    <a:pt x="39" y="167"/>
                    <a:pt x="0" y="255"/>
                    <a:pt x="0" y="353"/>
                  </a:cubicBezTo>
                  <a:cubicBezTo>
                    <a:pt x="0" y="419"/>
                    <a:pt x="18" y="482"/>
                    <a:pt x="51" y="535"/>
                  </a:cubicBezTo>
                  <a:cubicBezTo>
                    <a:pt x="81" y="584"/>
                    <a:pt x="122" y="625"/>
                    <a:pt x="170" y="654"/>
                  </a:cubicBezTo>
                  <a:cubicBezTo>
                    <a:pt x="170" y="719"/>
                    <a:pt x="170" y="719"/>
                    <a:pt x="170" y="719"/>
                  </a:cubicBezTo>
                  <a:cubicBezTo>
                    <a:pt x="155" y="721"/>
                    <a:pt x="155" y="721"/>
                    <a:pt x="155" y="721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25" y="742"/>
                    <a:pt x="125" y="742"/>
                    <a:pt x="125" y="742"/>
                  </a:cubicBezTo>
                  <a:cubicBezTo>
                    <a:pt x="115" y="764"/>
                    <a:pt x="111" y="785"/>
                    <a:pt x="112" y="805"/>
                  </a:cubicBezTo>
                  <a:cubicBezTo>
                    <a:pt x="113" y="825"/>
                    <a:pt x="118" y="842"/>
                    <a:pt x="124" y="859"/>
                  </a:cubicBezTo>
                  <a:cubicBezTo>
                    <a:pt x="128" y="868"/>
                    <a:pt x="128" y="868"/>
                    <a:pt x="128" y="868"/>
                  </a:cubicBezTo>
                  <a:cubicBezTo>
                    <a:pt x="125" y="873"/>
                    <a:pt x="125" y="873"/>
                    <a:pt x="125" y="873"/>
                  </a:cubicBezTo>
                  <a:cubicBezTo>
                    <a:pt x="115" y="895"/>
                    <a:pt x="111" y="916"/>
                    <a:pt x="112" y="937"/>
                  </a:cubicBezTo>
                  <a:cubicBezTo>
                    <a:pt x="113" y="956"/>
                    <a:pt x="118" y="974"/>
                    <a:pt x="124" y="991"/>
                  </a:cubicBezTo>
                  <a:cubicBezTo>
                    <a:pt x="134" y="1017"/>
                    <a:pt x="134" y="1017"/>
                    <a:pt x="134" y="1017"/>
                  </a:cubicBezTo>
                  <a:cubicBezTo>
                    <a:pt x="161" y="1014"/>
                    <a:pt x="161" y="1014"/>
                    <a:pt x="161" y="1014"/>
                  </a:cubicBezTo>
                  <a:cubicBezTo>
                    <a:pt x="561" y="979"/>
                    <a:pt x="561" y="979"/>
                    <a:pt x="561" y="979"/>
                  </a:cubicBezTo>
                  <a:cubicBezTo>
                    <a:pt x="582" y="977"/>
                    <a:pt x="582" y="977"/>
                    <a:pt x="582" y="977"/>
                  </a:cubicBezTo>
                  <a:cubicBezTo>
                    <a:pt x="591" y="958"/>
                    <a:pt x="591" y="958"/>
                    <a:pt x="591" y="958"/>
                  </a:cubicBezTo>
                  <a:cubicBezTo>
                    <a:pt x="599" y="939"/>
                    <a:pt x="604" y="919"/>
                    <a:pt x="604" y="899"/>
                  </a:cubicBezTo>
                  <a:cubicBezTo>
                    <a:pt x="604" y="880"/>
                    <a:pt x="600" y="860"/>
                    <a:pt x="591" y="839"/>
                  </a:cubicBezTo>
                  <a:cubicBezTo>
                    <a:pt x="588" y="832"/>
                    <a:pt x="588" y="832"/>
                    <a:pt x="588" y="832"/>
                  </a:cubicBezTo>
                  <a:cubicBezTo>
                    <a:pt x="591" y="826"/>
                    <a:pt x="591" y="826"/>
                    <a:pt x="591" y="826"/>
                  </a:cubicBezTo>
                  <a:cubicBezTo>
                    <a:pt x="599" y="807"/>
                    <a:pt x="604" y="788"/>
                    <a:pt x="604" y="768"/>
                  </a:cubicBezTo>
                  <a:cubicBezTo>
                    <a:pt x="604" y="748"/>
                    <a:pt x="600" y="728"/>
                    <a:pt x="591" y="708"/>
                  </a:cubicBezTo>
                  <a:cubicBezTo>
                    <a:pt x="581" y="683"/>
                    <a:pt x="581" y="683"/>
                    <a:pt x="581" y="683"/>
                  </a:cubicBezTo>
                  <a:cubicBezTo>
                    <a:pt x="554" y="686"/>
                    <a:pt x="554" y="686"/>
                    <a:pt x="554" y="686"/>
                  </a:cubicBezTo>
                  <a:cubicBezTo>
                    <a:pt x="541" y="687"/>
                    <a:pt x="541" y="687"/>
                    <a:pt x="541" y="687"/>
                  </a:cubicBezTo>
                  <a:cubicBezTo>
                    <a:pt x="541" y="650"/>
                    <a:pt x="541" y="650"/>
                    <a:pt x="541" y="650"/>
                  </a:cubicBezTo>
                  <a:cubicBezTo>
                    <a:pt x="588" y="621"/>
                    <a:pt x="627" y="580"/>
                    <a:pt x="656" y="532"/>
                  </a:cubicBezTo>
                  <a:close/>
                  <a:moveTo>
                    <a:pt x="530" y="908"/>
                  </a:moveTo>
                  <a:cubicBezTo>
                    <a:pt x="185" y="939"/>
                    <a:pt x="185" y="939"/>
                    <a:pt x="185" y="939"/>
                  </a:cubicBezTo>
                  <a:cubicBezTo>
                    <a:pt x="185" y="937"/>
                    <a:pt x="185" y="935"/>
                    <a:pt x="185" y="934"/>
                  </a:cubicBezTo>
                  <a:cubicBezTo>
                    <a:pt x="185" y="930"/>
                    <a:pt x="185" y="927"/>
                    <a:pt x="186" y="923"/>
                  </a:cubicBezTo>
                  <a:cubicBezTo>
                    <a:pt x="530" y="893"/>
                    <a:pt x="530" y="893"/>
                    <a:pt x="530" y="893"/>
                  </a:cubicBezTo>
                  <a:cubicBezTo>
                    <a:pt x="531" y="895"/>
                    <a:pt x="531" y="897"/>
                    <a:pt x="531" y="899"/>
                  </a:cubicBezTo>
                  <a:cubicBezTo>
                    <a:pt x="531" y="902"/>
                    <a:pt x="530" y="905"/>
                    <a:pt x="530" y="908"/>
                  </a:cubicBezTo>
                  <a:close/>
                  <a:moveTo>
                    <a:pt x="530" y="777"/>
                  </a:moveTo>
                  <a:cubicBezTo>
                    <a:pt x="185" y="807"/>
                    <a:pt x="185" y="807"/>
                    <a:pt x="185" y="807"/>
                  </a:cubicBezTo>
                  <a:cubicBezTo>
                    <a:pt x="185" y="806"/>
                    <a:pt x="185" y="804"/>
                    <a:pt x="185" y="802"/>
                  </a:cubicBezTo>
                  <a:cubicBezTo>
                    <a:pt x="185" y="799"/>
                    <a:pt x="185" y="795"/>
                    <a:pt x="186" y="792"/>
                  </a:cubicBezTo>
                  <a:cubicBezTo>
                    <a:pt x="530" y="761"/>
                    <a:pt x="530" y="761"/>
                    <a:pt x="530" y="761"/>
                  </a:cubicBezTo>
                  <a:cubicBezTo>
                    <a:pt x="531" y="763"/>
                    <a:pt x="531" y="766"/>
                    <a:pt x="531" y="768"/>
                  </a:cubicBezTo>
                  <a:cubicBezTo>
                    <a:pt x="531" y="771"/>
                    <a:pt x="530" y="774"/>
                    <a:pt x="530" y="777"/>
                  </a:cubicBezTo>
                  <a:close/>
                  <a:moveTo>
                    <a:pt x="339" y="523"/>
                  </a:moveTo>
                  <a:cubicBezTo>
                    <a:pt x="289" y="442"/>
                    <a:pt x="289" y="442"/>
                    <a:pt x="289" y="442"/>
                  </a:cubicBezTo>
                  <a:cubicBezTo>
                    <a:pt x="290" y="443"/>
                    <a:pt x="291" y="443"/>
                    <a:pt x="292" y="443"/>
                  </a:cubicBezTo>
                  <a:cubicBezTo>
                    <a:pt x="302" y="443"/>
                    <a:pt x="311" y="440"/>
                    <a:pt x="320" y="434"/>
                  </a:cubicBezTo>
                  <a:cubicBezTo>
                    <a:pt x="330" y="441"/>
                    <a:pt x="340" y="445"/>
                    <a:pt x="350" y="446"/>
                  </a:cubicBezTo>
                  <a:cubicBezTo>
                    <a:pt x="361" y="446"/>
                    <a:pt x="371" y="443"/>
                    <a:pt x="380" y="435"/>
                  </a:cubicBezTo>
                  <a:cubicBezTo>
                    <a:pt x="392" y="443"/>
                    <a:pt x="404" y="446"/>
                    <a:pt x="416" y="445"/>
                  </a:cubicBezTo>
                  <a:cubicBezTo>
                    <a:pt x="419" y="444"/>
                    <a:pt x="422" y="444"/>
                    <a:pt x="424" y="443"/>
                  </a:cubicBezTo>
                  <a:cubicBezTo>
                    <a:pt x="374" y="523"/>
                    <a:pt x="374" y="523"/>
                    <a:pt x="374" y="523"/>
                  </a:cubicBezTo>
                  <a:cubicBezTo>
                    <a:pt x="372" y="528"/>
                    <a:pt x="372" y="528"/>
                    <a:pt x="372" y="528"/>
                  </a:cubicBezTo>
                  <a:cubicBezTo>
                    <a:pt x="372" y="533"/>
                    <a:pt x="372" y="533"/>
                    <a:pt x="372" y="533"/>
                  </a:cubicBezTo>
                  <a:cubicBezTo>
                    <a:pt x="372" y="701"/>
                    <a:pt x="372" y="701"/>
                    <a:pt x="372" y="701"/>
                  </a:cubicBezTo>
                  <a:cubicBezTo>
                    <a:pt x="342" y="701"/>
                    <a:pt x="342" y="701"/>
                    <a:pt x="342" y="701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28"/>
                    <a:pt x="342" y="528"/>
                    <a:pt x="342" y="528"/>
                  </a:cubicBezTo>
                  <a:lnTo>
                    <a:pt x="339" y="523"/>
                  </a:lnTo>
                  <a:close/>
                  <a:moveTo>
                    <a:pt x="487" y="598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8" y="630"/>
                    <a:pt x="468" y="630"/>
                    <a:pt x="468" y="630"/>
                  </a:cubicBezTo>
                  <a:cubicBezTo>
                    <a:pt x="468" y="693"/>
                    <a:pt x="468" y="693"/>
                    <a:pt x="468" y="693"/>
                  </a:cubicBezTo>
                  <a:cubicBezTo>
                    <a:pt x="408" y="698"/>
                    <a:pt x="408" y="698"/>
                    <a:pt x="408" y="698"/>
                  </a:cubicBezTo>
                  <a:cubicBezTo>
                    <a:pt x="408" y="538"/>
                    <a:pt x="408" y="538"/>
                    <a:pt x="408" y="538"/>
                  </a:cubicBezTo>
                  <a:cubicBezTo>
                    <a:pt x="484" y="416"/>
                    <a:pt x="484" y="416"/>
                    <a:pt x="484" y="416"/>
                  </a:cubicBezTo>
                  <a:cubicBezTo>
                    <a:pt x="453" y="397"/>
                    <a:pt x="453" y="397"/>
                    <a:pt x="453" y="397"/>
                  </a:cubicBezTo>
                  <a:cubicBezTo>
                    <a:pt x="440" y="418"/>
                    <a:pt x="440" y="418"/>
                    <a:pt x="440" y="418"/>
                  </a:cubicBezTo>
                  <a:cubicBezTo>
                    <a:pt x="431" y="422"/>
                    <a:pt x="423" y="426"/>
                    <a:pt x="415" y="426"/>
                  </a:cubicBezTo>
                  <a:cubicBezTo>
                    <a:pt x="405" y="427"/>
                    <a:pt x="396" y="425"/>
                    <a:pt x="385" y="416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3" y="417"/>
                    <a:pt x="373" y="417"/>
                    <a:pt x="373" y="417"/>
                  </a:cubicBezTo>
                  <a:cubicBezTo>
                    <a:pt x="365" y="424"/>
                    <a:pt x="358" y="428"/>
                    <a:pt x="351" y="427"/>
                  </a:cubicBezTo>
                  <a:cubicBezTo>
                    <a:pt x="343" y="427"/>
                    <a:pt x="334" y="423"/>
                    <a:pt x="325" y="416"/>
                  </a:cubicBezTo>
                  <a:cubicBezTo>
                    <a:pt x="319" y="411"/>
                    <a:pt x="319" y="411"/>
                    <a:pt x="319" y="411"/>
                  </a:cubicBezTo>
                  <a:cubicBezTo>
                    <a:pt x="313" y="416"/>
                    <a:pt x="313" y="416"/>
                    <a:pt x="313" y="416"/>
                  </a:cubicBezTo>
                  <a:cubicBezTo>
                    <a:pt x="307" y="422"/>
                    <a:pt x="300" y="424"/>
                    <a:pt x="292" y="424"/>
                  </a:cubicBezTo>
                  <a:cubicBezTo>
                    <a:pt x="287" y="424"/>
                    <a:pt x="281" y="423"/>
                    <a:pt x="275" y="420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30" y="416"/>
                    <a:pt x="230" y="416"/>
                    <a:pt x="230" y="416"/>
                  </a:cubicBezTo>
                  <a:cubicBezTo>
                    <a:pt x="305" y="538"/>
                    <a:pt x="305" y="538"/>
                    <a:pt x="305" y="538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244" y="701"/>
                    <a:pt x="244" y="701"/>
                    <a:pt x="244" y="701"/>
                  </a:cubicBezTo>
                  <a:cubicBezTo>
                    <a:pt x="244" y="633"/>
                    <a:pt x="244" y="633"/>
                    <a:pt x="244" y="633"/>
                  </a:cubicBezTo>
                  <a:cubicBezTo>
                    <a:pt x="244" y="611"/>
                    <a:pt x="244" y="611"/>
                    <a:pt x="244" y="611"/>
                  </a:cubicBezTo>
                  <a:cubicBezTo>
                    <a:pt x="224" y="601"/>
                    <a:pt x="224" y="601"/>
                    <a:pt x="224" y="601"/>
                  </a:cubicBezTo>
                  <a:cubicBezTo>
                    <a:pt x="178" y="577"/>
                    <a:pt x="140" y="541"/>
                    <a:pt x="113" y="498"/>
                  </a:cubicBezTo>
                  <a:cubicBezTo>
                    <a:pt x="88" y="456"/>
                    <a:pt x="73" y="406"/>
                    <a:pt x="73" y="353"/>
                  </a:cubicBezTo>
                  <a:cubicBezTo>
                    <a:pt x="73" y="276"/>
                    <a:pt x="104" y="206"/>
                    <a:pt x="155" y="155"/>
                  </a:cubicBezTo>
                  <a:cubicBezTo>
                    <a:pt x="205" y="105"/>
                    <a:pt x="275" y="73"/>
                    <a:pt x="352" y="73"/>
                  </a:cubicBezTo>
                  <a:cubicBezTo>
                    <a:pt x="429" y="73"/>
                    <a:pt x="499" y="105"/>
                    <a:pt x="550" y="155"/>
                  </a:cubicBezTo>
                  <a:cubicBezTo>
                    <a:pt x="600" y="206"/>
                    <a:pt x="632" y="276"/>
                    <a:pt x="632" y="353"/>
                  </a:cubicBezTo>
                  <a:cubicBezTo>
                    <a:pt x="632" y="405"/>
                    <a:pt x="617" y="453"/>
                    <a:pt x="593" y="495"/>
                  </a:cubicBezTo>
                  <a:cubicBezTo>
                    <a:pt x="567" y="538"/>
                    <a:pt x="531" y="573"/>
                    <a:pt x="487" y="5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CF52223-7D3C-A940-A8D6-56618F045255}"/>
              </a:ext>
            </a:extLst>
          </p:cNvPr>
          <p:cNvSpPr/>
          <p:nvPr/>
        </p:nvSpPr>
        <p:spPr>
          <a:xfrm>
            <a:off x="358420" y="5952251"/>
            <a:ext cx="61565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No determinants after analysis →</a:t>
            </a:r>
            <a:r>
              <a:rPr lang="zh-CN" altLang="en-US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USELESS</a:t>
            </a:r>
            <a:endParaRPr lang="zh-TW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0378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6" grpId="0"/>
      <p:bldP spid="77" grpId="0"/>
      <p:bldP spid="78" grpId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3">
            <a:extLst>
              <a:ext uri="{FF2B5EF4-FFF2-40B4-BE49-F238E27FC236}">
                <a16:creationId xmlns:a16="http://schemas.microsoft.com/office/drawing/2014/main" id="{6AB7EAD4-4E70-B447-90C9-57DEE5A56371}"/>
              </a:ext>
            </a:extLst>
          </p:cNvPr>
          <p:cNvGrpSpPr/>
          <p:nvPr/>
        </p:nvGrpSpPr>
        <p:grpSpPr>
          <a:xfrm>
            <a:off x="10593613" y="319172"/>
            <a:ext cx="1080000" cy="1080000"/>
            <a:chOff x="2967127" y="3028128"/>
            <a:chExt cx="1080000" cy="1080000"/>
          </a:xfrm>
          <a:solidFill>
            <a:schemeClr val="accent1">
              <a:lumMod val="75000"/>
            </a:schemeClr>
          </a:solidFill>
        </p:grpSpPr>
        <p:sp>
          <p:nvSpPr>
            <p:cNvPr id="3" name="圆角矩形 24">
              <a:extLst>
                <a:ext uri="{FF2B5EF4-FFF2-40B4-BE49-F238E27FC236}">
                  <a16:creationId xmlns:a16="http://schemas.microsoft.com/office/drawing/2014/main" id="{117A6A33-4D14-5F41-898F-763BC918776E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25">
              <a:extLst>
                <a:ext uri="{FF2B5EF4-FFF2-40B4-BE49-F238E27FC236}">
                  <a16:creationId xmlns:a16="http://schemas.microsoft.com/office/drawing/2014/main" id="{E9552F36-F2C1-A84C-80EA-7703949E83BA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26">
            <a:extLst>
              <a:ext uri="{FF2B5EF4-FFF2-40B4-BE49-F238E27FC236}">
                <a16:creationId xmlns:a16="http://schemas.microsoft.com/office/drawing/2014/main" id="{4CE6FA48-1EE5-7B44-8EEB-DCEE9360016D}"/>
              </a:ext>
            </a:extLst>
          </p:cNvPr>
          <p:cNvCxnSpPr/>
          <p:nvPr/>
        </p:nvCxnSpPr>
        <p:spPr>
          <a:xfrm>
            <a:off x="11133613" y="1489324"/>
            <a:ext cx="0" cy="540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27">
            <a:extLst>
              <a:ext uri="{FF2B5EF4-FFF2-40B4-BE49-F238E27FC236}">
                <a16:creationId xmlns:a16="http://schemas.microsoft.com/office/drawing/2014/main" id="{A43D33C3-D8B5-7047-9C87-B2249FAD99C4}"/>
              </a:ext>
            </a:extLst>
          </p:cNvPr>
          <p:cNvSpPr txBox="1"/>
          <p:nvPr/>
        </p:nvSpPr>
        <p:spPr>
          <a:xfrm>
            <a:off x="10395959" y="1948493"/>
            <a:ext cx="1509965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2500" dirty="0" err="1"/>
              <a:t>nameDest</a:t>
            </a:r>
            <a:endParaRPr lang="zh-CN" altLang="en-US" sz="2500" dirty="0"/>
          </a:p>
        </p:txBody>
      </p:sp>
      <p:sp>
        <p:nvSpPr>
          <p:cNvPr id="7" name="文本框 28">
            <a:extLst>
              <a:ext uri="{FF2B5EF4-FFF2-40B4-BE49-F238E27FC236}">
                <a16:creationId xmlns:a16="http://schemas.microsoft.com/office/drawing/2014/main" id="{370D0ADA-1F78-1840-9806-74FE9C07FBC0}"/>
              </a:ext>
            </a:extLst>
          </p:cNvPr>
          <p:cNvSpPr txBox="1"/>
          <p:nvPr/>
        </p:nvSpPr>
        <p:spPr>
          <a:xfrm>
            <a:off x="10369937" y="2488620"/>
            <a:ext cx="202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chemeClr val="dk1"/>
                </a:solidFill>
              </a:rPr>
              <a:t>recipient </a:t>
            </a:r>
            <a:r>
              <a:rPr lang="en-US" altLang="zh-CN" dirty="0">
                <a:solidFill>
                  <a:schemeClr val="dk1"/>
                </a:solidFill>
              </a:rPr>
              <a:t>name</a:t>
            </a:r>
            <a:r>
              <a:rPr lang="en" altLang="zh-TW" dirty="0">
                <a:solidFill>
                  <a:schemeClr val="dk1"/>
                </a:solidFill>
              </a:rPr>
              <a:t> of the transaction.</a:t>
            </a:r>
            <a:endParaRPr lang="zh-TW" altLang="en-US" dirty="0"/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4444943E-ACA9-8E4E-8ECF-F8ABAA58EE89}"/>
              </a:ext>
            </a:extLst>
          </p:cNvPr>
          <p:cNvSpPr>
            <a:spLocks noChangeAspect="1"/>
          </p:cNvSpPr>
          <p:nvPr/>
        </p:nvSpPr>
        <p:spPr bwMode="auto">
          <a:xfrm>
            <a:off x="10776013" y="499172"/>
            <a:ext cx="715200" cy="720000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组合 23">
            <a:extLst>
              <a:ext uri="{FF2B5EF4-FFF2-40B4-BE49-F238E27FC236}">
                <a16:creationId xmlns:a16="http://schemas.microsoft.com/office/drawing/2014/main" id="{30DA002E-3093-F340-9AF3-B583EC409BCC}"/>
              </a:ext>
            </a:extLst>
          </p:cNvPr>
          <p:cNvGrpSpPr/>
          <p:nvPr/>
        </p:nvGrpSpPr>
        <p:grpSpPr>
          <a:xfrm>
            <a:off x="516800" y="319172"/>
            <a:ext cx="1080000" cy="1080000"/>
            <a:chOff x="2967127" y="3028128"/>
            <a:chExt cx="1080000" cy="1080000"/>
          </a:xfrm>
          <a:solidFill>
            <a:schemeClr val="accent1">
              <a:lumMod val="75000"/>
            </a:schemeClr>
          </a:solidFill>
        </p:grpSpPr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6A093C22-B56F-A146-9A13-07F2E01510A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25">
              <a:extLst>
                <a:ext uri="{FF2B5EF4-FFF2-40B4-BE49-F238E27FC236}">
                  <a16:creationId xmlns:a16="http://schemas.microsoft.com/office/drawing/2014/main" id="{7CC0C032-46E0-2342-A117-9042C1333212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26">
            <a:extLst>
              <a:ext uri="{FF2B5EF4-FFF2-40B4-BE49-F238E27FC236}">
                <a16:creationId xmlns:a16="http://schemas.microsoft.com/office/drawing/2014/main" id="{4F1AC85C-DF05-DE45-9F73-1CEA5456452A}"/>
              </a:ext>
            </a:extLst>
          </p:cNvPr>
          <p:cNvCxnSpPr/>
          <p:nvPr/>
        </p:nvCxnSpPr>
        <p:spPr>
          <a:xfrm>
            <a:off x="1056800" y="1489324"/>
            <a:ext cx="0" cy="540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7">
            <a:extLst>
              <a:ext uri="{FF2B5EF4-FFF2-40B4-BE49-F238E27FC236}">
                <a16:creationId xmlns:a16="http://schemas.microsoft.com/office/drawing/2014/main" id="{A5C06CA5-DD17-F845-8C8C-557E58D268FC}"/>
              </a:ext>
            </a:extLst>
          </p:cNvPr>
          <p:cNvSpPr txBox="1"/>
          <p:nvPr/>
        </p:nvSpPr>
        <p:spPr>
          <a:xfrm>
            <a:off x="348598" y="1948493"/>
            <a:ext cx="1471878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2500" dirty="0" err="1"/>
              <a:t>nameOrig</a:t>
            </a:r>
            <a:endParaRPr lang="zh-CN" altLang="en-US" sz="2500" dirty="0"/>
          </a:p>
        </p:txBody>
      </p:sp>
      <p:sp>
        <p:nvSpPr>
          <p:cNvPr id="14" name="文本框 28">
            <a:extLst>
              <a:ext uri="{FF2B5EF4-FFF2-40B4-BE49-F238E27FC236}">
                <a16:creationId xmlns:a16="http://schemas.microsoft.com/office/drawing/2014/main" id="{70EF8D50-2E5F-664D-A41A-F5B57D95FAA0}"/>
              </a:ext>
            </a:extLst>
          </p:cNvPr>
          <p:cNvSpPr txBox="1"/>
          <p:nvPr/>
        </p:nvSpPr>
        <p:spPr>
          <a:xfrm>
            <a:off x="0" y="2481470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chemeClr val="dk1"/>
                </a:solidFill>
              </a:rPr>
              <a:t>customer </a:t>
            </a:r>
            <a:r>
              <a:rPr lang="en-US" altLang="zh-CN" dirty="0">
                <a:solidFill>
                  <a:schemeClr val="dk1"/>
                </a:solidFill>
              </a:rPr>
              <a:t>name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who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" altLang="zh-TW" dirty="0">
                <a:solidFill>
                  <a:schemeClr val="dk1"/>
                </a:solidFill>
              </a:rPr>
              <a:t>started the transaction</a:t>
            </a:r>
            <a:endParaRPr lang="zh-TW" altLang="en-US" dirty="0"/>
          </a:p>
        </p:txBody>
      </p:sp>
      <p:sp>
        <p:nvSpPr>
          <p:cNvPr id="15" name="KSO_Shape">
            <a:extLst>
              <a:ext uri="{FF2B5EF4-FFF2-40B4-BE49-F238E27FC236}">
                <a16:creationId xmlns:a16="http://schemas.microsoft.com/office/drawing/2014/main" id="{6095517D-286C-884E-AF46-B6247B5CADE1}"/>
              </a:ext>
            </a:extLst>
          </p:cNvPr>
          <p:cNvSpPr>
            <a:spLocks noChangeAspect="1"/>
          </p:cNvSpPr>
          <p:nvPr/>
        </p:nvSpPr>
        <p:spPr bwMode="auto">
          <a:xfrm>
            <a:off x="699200" y="499172"/>
            <a:ext cx="715200" cy="720000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7">
            <a:extLst>
              <a:ext uri="{FF2B5EF4-FFF2-40B4-BE49-F238E27FC236}">
                <a16:creationId xmlns:a16="http://schemas.microsoft.com/office/drawing/2014/main" id="{2795F471-E1AC-9241-B80C-B347FEE971A1}"/>
              </a:ext>
            </a:extLst>
          </p:cNvPr>
          <p:cNvSpPr txBox="1"/>
          <p:nvPr/>
        </p:nvSpPr>
        <p:spPr>
          <a:xfrm>
            <a:off x="5359227" y="238536"/>
            <a:ext cx="1670650" cy="733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600" b="1" dirty="0"/>
              <a:t>“name”</a:t>
            </a:r>
            <a:endParaRPr lang="zh-CN" altLang="en-US" sz="3600" b="1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CA665DD-C3F9-9D4C-96FE-B4B68247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" y="5797484"/>
            <a:ext cx="9207500" cy="9271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B1B0F02-6317-B844-9066-F6F5E0F4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3" y="3127801"/>
            <a:ext cx="12077700" cy="16891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A513849-8827-5A48-832B-28964CFF4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3" y="4794184"/>
            <a:ext cx="10693400" cy="1003300"/>
          </a:xfrm>
          <a:prstGeom prst="rect">
            <a:avLst/>
          </a:prstGeom>
        </p:spPr>
      </p:pic>
      <p:sp>
        <p:nvSpPr>
          <p:cNvPr id="27" name="文本框 27">
            <a:extLst>
              <a:ext uri="{FF2B5EF4-FFF2-40B4-BE49-F238E27FC236}">
                <a16:creationId xmlns:a16="http://schemas.microsoft.com/office/drawing/2014/main" id="{FE1B6513-01A9-7146-B32D-A3A0B4E29E3A}"/>
              </a:ext>
            </a:extLst>
          </p:cNvPr>
          <p:cNvSpPr txBox="1"/>
          <p:nvPr/>
        </p:nvSpPr>
        <p:spPr>
          <a:xfrm>
            <a:off x="2959845" y="1295301"/>
            <a:ext cx="2519999" cy="1306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zh-CN" sz="3000" dirty="0"/>
              <a:t>“</a:t>
            </a:r>
            <a:r>
              <a:rPr lang="en-US" altLang="zh-CN" sz="3000" dirty="0" err="1"/>
              <a:t>Cxxx</a:t>
            </a:r>
            <a:r>
              <a:rPr lang="en-US" altLang="zh-CN" sz="3000" dirty="0"/>
              <a:t>”(</a:t>
            </a:r>
            <a:r>
              <a:rPr lang="en-US" altLang="zh-CN" sz="2000" dirty="0"/>
              <a:t>customer</a:t>
            </a:r>
            <a:r>
              <a:rPr lang="en-US" altLang="zh-CN" sz="3000" dirty="0"/>
              <a:t>)</a:t>
            </a:r>
          </a:p>
          <a:p>
            <a:pPr algn="ctr">
              <a:lnSpc>
                <a:spcPct val="125000"/>
              </a:lnSpc>
              <a:spcAft>
                <a:spcPts val="800"/>
              </a:spcAft>
            </a:pPr>
            <a:endParaRPr lang="zh-CN" altLang="en-US" sz="3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9A98C87-7F1F-AA4C-9A28-0CCC3091D2D0}"/>
              </a:ext>
            </a:extLst>
          </p:cNvPr>
          <p:cNvSpPr txBox="1"/>
          <p:nvPr/>
        </p:nvSpPr>
        <p:spPr>
          <a:xfrm>
            <a:off x="6370600" y="1321782"/>
            <a:ext cx="2582951" cy="626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000" dirty="0"/>
              <a:t>“</a:t>
            </a:r>
            <a:r>
              <a:rPr lang="en-US" altLang="zh-CN" sz="3000" dirty="0" err="1"/>
              <a:t>Mxxx</a:t>
            </a:r>
            <a:r>
              <a:rPr lang="en-US" altLang="zh-CN" sz="3000" dirty="0"/>
              <a:t>”(</a:t>
            </a:r>
            <a:r>
              <a:rPr lang="en-US" altLang="zh-CN" sz="2000" dirty="0"/>
              <a:t>merchant</a:t>
            </a:r>
            <a:r>
              <a:rPr lang="en-US" altLang="zh-CN" sz="3000" dirty="0"/>
              <a:t>)</a:t>
            </a:r>
            <a:endParaRPr lang="zh-CN" altLang="en-US" sz="3000" dirty="0"/>
          </a:p>
        </p:txBody>
      </p:sp>
      <p:sp>
        <p:nvSpPr>
          <p:cNvPr id="29" name="文本框 27">
            <a:extLst>
              <a:ext uri="{FF2B5EF4-FFF2-40B4-BE49-F238E27FC236}">
                <a16:creationId xmlns:a16="http://schemas.microsoft.com/office/drawing/2014/main" id="{47FF2E45-2F6A-694B-845B-3580BA3A0339}"/>
              </a:ext>
            </a:extLst>
          </p:cNvPr>
          <p:cNvSpPr txBox="1"/>
          <p:nvPr/>
        </p:nvSpPr>
        <p:spPr>
          <a:xfrm>
            <a:off x="2151945" y="2224407"/>
            <a:ext cx="8437310" cy="627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000" b="1" dirty="0">
                <a:solidFill>
                  <a:srgbClr val="002060"/>
                </a:solidFill>
              </a:rPr>
              <a:t>∴</a:t>
            </a:r>
            <a:r>
              <a:rPr lang="zh-CN" altLang="en-US" sz="3000" b="1" dirty="0">
                <a:solidFill>
                  <a:srgbClr val="002060"/>
                </a:solidFill>
              </a:rPr>
              <a:t> </a:t>
            </a:r>
            <a:r>
              <a:rPr lang="en-US" altLang="zh-CN" sz="3000" b="1" dirty="0">
                <a:solidFill>
                  <a:srgbClr val="002060"/>
                </a:solidFill>
              </a:rPr>
              <a:t>Merchants</a:t>
            </a:r>
            <a:r>
              <a:rPr lang="zh-CN" altLang="en-US" sz="3000" b="1" dirty="0">
                <a:solidFill>
                  <a:srgbClr val="002060"/>
                </a:solidFill>
              </a:rPr>
              <a:t> </a:t>
            </a:r>
            <a:r>
              <a:rPr lang="en-US" altLang="zh-CN" sz="3000" b="1" dirty="0">
                <a:solidFill>
                  <a:srgbClr val="002060"/>
                </a:solidFill>
              </a:rPr>
              <a:t>not</a:t>
            </a:r>
            <a:r>
              <a:rPr lang="zh-CN" altLang="en-US" sz="3000" b="1" dirty="0">
                <a:solidFill>
                  <a:srgbClr val="002060"/>
                </a:solidFill>
              </a:rPr>
              <a:t> </a:t>
            </a:r>
            <a:r>
              <a:rPr lang="en-US" altLang="zh-CN" sz="3000" b="1" dirty="0">
                <a:solidFill>
                  <a:srgbClr val="002060"/>
                </a:solidFill>
              </a:rPr>
              <a:t>appear</a:t>
            </a:r>
            <a:r>
              <a:rPr lang="zh-CN" altLang="en-US" sz="3000" b="1" dirty="0">
                <a:solidFill>
                  <a:srgbClr val="002060"/>
                </a:solidFill>
              </a:rPr>
              <a:t> </a:t>
            </a:r>
            <a:r>
              <a:rPr lang="en-US" altLang="zh-CN" sz="3000" b="1" dirty="0">
                <a:solidFill>
                  <a:srgbClr val="002060"/>
                </a:solidFill>
              </a:rPr>
              <a:t>in</a:t>
            </a:r>
            <a:r>
              <a:rPr lang="zh-CN" altLang="en-US" sz="3000" b="1" dirty="0">
                <a:solidFill>
                  <a:srgbClr val="002060"/>
                </a:solidFill>
              </a:rPr>
              <a:t> </a:t>
            </a:r>
            <a:r>
              <a:rPr lang="en-US" altLang="zh-CN" sz="3000" b="1" dirty="0">
                <a:solidFill>
                  <a:srgbClr val="002060"/>
                </a:solidFill>
              </a:rPr>
              <a:t>Fraudulent</a:t>
            </a:r>
            <a:r>
              <a:rPr lang="zh-CN" altLang="en-US" sz="3000" b="1" dirty="0">
                <a:solidFill>
                  <a:srgbClr val="002060"/>
                </a:solidFill>
              </a:rPr>
              <a:t> </a:t>
            </a:r>
            <a:r>
              <a:rPr lang="en-US" altLang="zh-CN" sz="3000" b="1" dirty="0">
                <a:solidFill>
                  <a:srgbClr val="002060"/>
                </a:solidFill>
              </a:rPr>
              <a:t>Transactions.</a:t>
            </a:r>
            <a:endParaRPr lang="zh-CN" altLang="en-US" sz="3000" b="1" dirty="0">
              <a:solidFill>
                <a:srgbClr val="002060"/>
              </a:solidFill>
            </a:endParaRPr>
          </a:p>
        </p:txBody>
      </p:sp>
      <p:cxnSp>
        <p:nvCxnSpPr>
          <p:cNvPr id="30" name="直接连接符 26">
            <a:extLst>
              <a:ext uri="{FF2B5EF4-FFF2-40B4-BE49-F238E27FC236}">
                <a16:creationId xmlns:a16="http://schemas.microsoft.com/office/drawing/2014/main" id="{7657826C-94F6-0F48-88E2-7080A3FF303D}"/>
              </a:ext>
            </a:extLst>
          </p:cNvPr>
          <p:cNvCxnSpPr>
            <a:cxnSpLocks/>
          </p:cNvCxnSpPr>
          <p:nvPr/>
        </p:nvCxnSpPr>
        <p:spPr>
          <a:xfrm flipH="1">
            <a:off x="5602514" y="1813219"/>
            <a:ext cx="2024431" cy="6682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連接器 32">
            <a:extLst>
              <a:ext uri="{FF2B5EF4-FFF2-40B4-BE49-F238E27FC236}">
                <a16:creationId xmlns:a16="http://schemas.microsoft.com/office/drawing/2014/main" id="{14E237D7-D21D-2048-85FE-87D27FD483D7}"/>
              </a:ext>
            </a:extLst>
          </p:cNvPr>
          <p:cNvSpPr/>
          <p:nvPr/>
        </p:nvSpPr>
        <p:spPr>
          <a:xfrm>
            <a:off x="5602514" y="5411323"/>
            <a:ext cx="1093200" cy="442929"/>
          </a:xfrm>
          <a:prstGeom prst="flowChartConnector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4" name="連接器 33">
            <a:extLst>
              <a:ext uri="{FF2B5EF4-FFF2-40B4-BE49-F238E27FC236}">
                <a16:creationId xmlns:a16="http://schemas.microsoft.com/office/drawing/2014/main" id="{61C61228-E7C9-444F-8E9C-38425A37BF46}"/>
              </a:ext>
            </a:extLst>
          </p:cNvPr>
          <p:cNvSpPr/>
          <p:nvPr/>
        </p:nvSpPr>
        <p:spPr>
          <a:xfrm>
            <a:off x="65386" y="5401182"/>
            <a:ext cx="1093200" cy="442929"/>
          </a:xfrm>
          <a:prstGeom prst="flowChartConnector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5" name="連接器 34">
            <a:extLst>
              <a:ext uri="{FF2B5EF4-FFF2-40B4-BE49-F238E27FC236}">
                <a16:creationId xmlns:a16="http://schemas.microsoft.com/office/drawing/2014/main" id="{84511747-8B3F-6A4B-923E-4E1CFF09C47E}"/>
              </a:ext>
            </a:extLst>
          </p:cNvPr>
          <p:cNvSpPr/>
          <p:nvPr/>
        </p:nvSpPr>
        <p:spPr>
          <a:xfrm>
            <a:off x="1212608" y="6335138"/>
            <a:ext cx="1019956" cy="512273"/>
          </a:xfrm>
          <a:prstGeom prst="flowChartConnector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6" name="連接器 35">
            <a:extLst>
              <a:ext uri="{FF2B5EF4-FFF2-40B4-BE49-F238E27FC236}">
                <a16:creationId xmlns:a16="http://schemas.microsoft.com/office/drawing/2014/main" id="{61C61228-E7C9-444F-8E9C-38425A37BF46}"/>
              </a:ext>
            </a:extLst>
          </p:cNvPr>
          <p:cNvSpPr/>
          <p:nvPr/>
        </p:nvSpPr>
        <p:spPr>
          <a:xfrm>
            <a:off x="4386643" y="6357855"/>
            <a:ext cx="2899527" cy="442929"/>
          </a:xfrm>
          <a:prstGeom prst="flowChartConnector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8DB7614-3C72-FC4C-9AC4-EA196D6E6C45}"/>
              </a:ext>
            </a:extLst>
          </p:cNvPr>
          <p:cNvSpPr/>
          <p:nvPr/>
        </p:nvSpPr>
        <p:spPr>
          <a:xfrm>
            <a:off x="8555022" y="6476134"/>
            <a:ext cx="37301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More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analysis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in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my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report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and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“.</a:t>
            </a:r>
            <a:r>
              <a:rPr lang="en-US" altLang="zh-CN" sz="1500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ipynb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”</a:t>
            </a:r>
            <a:endParaRPr lang="zh-TW" altLang="en-US" sz="1500" b="1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1C0023D5-4DA9-364B-AAA6-A9038556F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5986" y="5620928"/>
            <a:ext cx="709938" cy="709938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85246AC3-72D4-8D48-B329-F7718B10CDDC}"/>
              </a:ext>
            </a:extLst>
          </p:cNvPr>
          <p:cNvGrpSpPr/>
          <p:nvPr/>
        </p:nvGrpSpPr>
        <p:grpSpPr>
          <a:xfrm>
            <a:off x="3131269" y="264577"/>
            <a:ext cx="780522" cy="780522"/>
            <a:chOff x="3810916" y="3737661"/>
            <a:chExt cx="780522" cy="780522"/>
          </a:xfrm>
        </p:grpSpPr>
        <p:sp>
          <p:nvSpPr>
            <p:cNvPr id="40" name="椭圆 77">
              <a:extLst>
                <a:ext uri="{FF2B5EF4-FFF2-40B4-BE49-F238E27FC236}">
                  <a16:creationId xmlns:a16="http://schemas.microsoft.com/office/drawing/2014/main" id="{BDAB63B9-7FA4-B845-863E-B8F8F3F4498C}"/>
                </a:ext>
              </a:extLst>
            </p:cNvPr>
            <p:cNvSpPr/>
            <p:nvPr/>
          </p:nvSpPr>
          <p:spPr>
            <a:xfrm>
              <a:off x="3810916" y="3737661"/>
              <a:ext cx="780522" cy="78052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49E91A18-5E7C-1544-8521-9C5649A85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7263" y="3848649"/>
              <a:ext cx="387827" cy="558546"/>
            </a:xfrm>
            <a:custGeom>
              <a:avLst/>
              <a:gdLst>
                <a:gd name="T0" fmla="*/ 705 w 705"/>
                <a:gd name="T1" fmla="*/ 353 h 1017"/>
                <a:gd name="T2" fmla="*/ 352 w 705"/>
                <a:gd name="T3" fmla="*/ 0 h 1017"/>
                <a:gd name="T4" fmla="*/ 0 w 705"/>
                <a:gd name="T5" fmla="*/ 353 h 1017"/>
                <a:gd name="T6" fmla="*/ 170 w 705"/>
                <a:gd name="T7" fmla="*/ 654 h 1017"/>
                <a:gd name="T8" fmla="*/ 155 w 705"/>
                <a:gd name="T9" fmla="*/ 721 h 1017"/>
                <a:gd name="T10" fmla="*/ 125 w 705"/>
                <a:gd name="T11" fmla="*/ 742 h 1017"/>
                <a:gd name="T12" fmla="*/ 124 w 705"/>
                <a:gd name="T13" fmla="*/ 859 h 1017"/>
                <a:gd name="T14" fmla="*/ 125 w 705"/>
                <a:gd name="T15" fmla="*/ 873 h 1017"/>
                <a:gd name="T16" fmla="*/ 124 w 705"/>
                <a:gd name="T17" fmla="*/ 991 h 1017"/>
                <a:gd name="T18" fmla="*/ 161 w 705"/>
                <a:gd name="T19" fmla="*/ 1014 h 1017"/>
                <a:gd name="T20" fmla="*/ 582 w 705"/>
                <a:gd name="T21" fmla="*/ 977 h 1017"/>
                <a:gd name="T22" fmla="*/ 604 w 705"/>
                <a:gd name="T23" fmla="*/ 899 h 1017"/>
                <a:gd name="T24" fmla="*/ 588 w 705"/>
                <a:gd name="T25" fmla="*/ 832 h 1017"/>
                <a:gd name="T26" fmla="*/ 604 w 705"/>
                <a:gd name="T27" fmla="*/ 768 h 1017"/>
                <a:gd name="T28" fmla="*/ 581 w 705"/>
                <a:gd name="T29" fmla="*/ 683 h 1017"/>
                <a:gd name="T30" fmla="*/ 541 w 705"/>
                <a:gd name="T31" fmla="*/ 687 h 1017"/>
                <a:gd name="T32" fmla="*/ 656 w 705"/>
                <a:gd name="T33" fmla="*/ 532 h 1017"/>
                <a:gd name="T34" fmla="*/ 185 w 705"/>
                <a:gd name="T35" fmla="*/ 939 h 1017"/>
                <a:gd name="T36" fmla="*/ 186 w 705"/>
                <a:gd name="T37" fmla="*/ 923 h 1017"/>
                <a:gd name="T38" fmla="*/ 531 w 705"/>
                <a:gd name="T39" fmla="*/ 899 h 1017"/>
                <a:gd name="T40" fmla="*/ 530 w 705"/>
                <a:gd name="T41" fmla="*/ 777 h 1017"/>
                <a:gd name="T42" fmla="*/ 185 w 705"/>
                <a:gd name="T43" fmla="*/ 802 h 1017"/>
                <a:gd name="T44" fmla="*/ 530 w 705"/>
                <a:gd name="T45" fmla="*/ 761 h 1017"/>
                <a:gd name="T46" fmla="*/ 530 w 705"/>
                <a:gd name="T47" fmla="*/ 777 h 1017"/>
                <a:gd name="T48" fmla="*/ 289 w 705"/>
                <a:gd name="T49" fmla="*/ 442 h 1017"/>
                <a:gd name="T50" fmla="*/ 320 w 705"/>
                <a:gd name="T51" fmla="*/ 434 h 1017"/>
                <a:gd name="T52" fmla="*/ 380 w 705"/>
                <a:gd name="T53" fmla="*/ 435 h 1017"/>
                <a:gd name="T54" fmla="*/ 424 w 705"/>
                <a:gd name="T55" fmla="*/ 443 h 1017"/>
                <a:gd name="T56" fmla="*/ 372 w 705"/>
                <a:gd name="T57" fmla="*/ 528 h 1017"/>
                <a:gd name="T58" fmla="*/ 372 w 705"/>
                <a:gd name="T59" fmla="*/ 701 h 1017"/>
                <a:gd name="T60" fmla="*/ 342 w 705"/>
                <a:gd name="T61" fmla="*/ 533 h 1017"/>
                <a:gd name="T62" fmla="*/ 339 w 705"/>
                <a:gd name="T63" fmla="*/ 523 h 1017"/>
                <a:gd name="T64" fmla="*/ 468 w 705"/>
                <a:gd name="T65" fmla="*/ 608 h 1017"/>
                <a:gd name="T66" fmla="*/ 468 w 705"/>
                <a:gd name="T67" fmla="*/ 693 h 1017"/>
                <a:gd name="T68" fmla="*/ 408 w 705"/>
                <a:gd name="T69" fmla="*/ 538 h 1017"/>
                <a:gd name="T70" fmla="*/ 453 w 705"/>
                <a:gd name="T71" fmla="*/ 397 h 1017"/>
                <a:gd name="T72" fmla="*/ 415 w 705"/>
                <a:gd name="T73" fmla="*/ 426 h 1017"/>
                <a:gd name="T74" fmla="*/ 379 w 705"/>
                <a:gd name="T75" fmla="*/ 410 h 1017"/>
                <a:gd name="T76" fmla="*/ 351 w 705"/>
                <a:gd name="T77" fmla="*/ 427 h 1017"/>
                <a:gd name="T78" fmla="*/ 319 w 705"/>
                <a:gd name="T79" fmla="*/ 411 h 1017"/>
                <a:gd name="T80" fmla="*/ 292 w 705"/>
                <a:gd name="T81" fmla="*/ 424 h 1017"/>
                <a:gd name="T82" fmla="*/ 261 w 705"/>
                <a:gd name="T83" fmla="*/ 397 h 1017"/>
                <a:gd name="T84" fmla="*/ 305 w 705"/>
                <a:gd name="T85" fmla="*/ 538 h 1017"/>
                <a:gd name="T86" fmla="*/ 244 w 705"/>
                <a:gd name="T87" fmla="*/ 701 h 1017"/>
                <a:gd name="T88" fmla="*/ 244 w 705"/>
                <a:gd name="T89" fmla="*/ 611 h 1017"/>
                <a:gd name="T90" fmla="*/ 113 w 705"/>
                <a:gd name="T91" fmla="*/ 498 h 1017"/>
                <a:gd name="T92" fmla="*/ 155 w 705"/>
                <a:gd name="T93" fmla="*/ 155 h 1017"/>
                <a:gd name="T94" fmla="*/ 550 w 705"/>
                <a:gd name="T95" fmla="*/ 155 h 1017"/>
                <a:gd name="T96" fmla="*/ 593 w 705"/>
                <a:gd name="T97" fmla="*/ 49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5" h="1017">
                  <a:moveTo>
                    <a:pt x="656" y="532"/>
                  </a:moveTo>
                  <a:cubicBezTo>
                    <a:pt x="687" y="479"/>
                    <a:pt x="705" y="418"/>
                    <a:pt x="705" y="353"/>
                  </a:cubicBezTo>
                  <a:cubicBezTo>
                    <a:pt x="705" y="255"/>
                    <a:pt x="665" y="167"/>
                    <a:pt x="602" y="103"/>
                  </a:cubicBezTo>
                  <a:cubicBezTo>
                    <a:pt x="538" y="40"/>
                    <a:pt x="450" y="0"/>
                    <a:pt x="352" y="0"/>
                  </a:cubicBezTo>
                  <a:cubicBezTo>
                    <a:pt x="255" y="0"/>
                    <a:pt x="167" y="40"/>
                    <a:pt x="103" y="103"/>
                  </a:cubicBezTo>
                  <a:cubicBezTo>
                    <a:pt x="39" y="167"/>
                    <a:pt x="0" y="255"/>
                    <a:pt x="0" y="353"/>
                  </a:cubicBezTo>
                  <a:cubicBezTo>
                    <a:pt x="0" y="419"/>
                    <a:pt x="18" y="482"/>
                    <a:pt x="51" y="535"/>
                  </a:cubicBezTo>
                  <a:cubicBezTo>
                    <a:pt x="81" y="584"/>
                    <a:pt x="122" y="625"/>
                    <a:pt x="170" y="654"/>
                  </a:cubicBezTo>
                  <a:cubicBezTo>
                    <a:pt x="170" y="719"/>
                    <a:pt x="170" y="719"/>
                    <a:pt x="170" y="719"/>
                  </a:cubicBezTo>
                  <a:cubicBezTo>
                    <a:pt x="155" y="721"/>
                    <a:pt x="155" y="721"/>
                    <a:pt x="155" y="721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25" y="742"/>
                    <a:pt x="125" y="742"/>
                    <a:pt x="125" y="742"/>
                  </a:cubicBezTo>
                  <a:cubicBezTo>
                    <a:pt x="115" y="764"/>
                    <a:pt x="111" y="785"/>
                    <a:pt x="112" y="805"/>
                  </a:cubicBezTo>
                  <a:cubicBezTo>
                    <a:pt x="113" y="825"/>
                    <a:pt x="118" y="842"/>
                    <a:pt x="124" y="859"/>
                  </a:cubicBezTo>
                  <a:cubicBezTo>
                    <a:pt x="128" y="868"/>
                    <a:pt x="128" y="868"/>
                    <a:pt x="128" y="868"/>
                  </a:cubicBezTo>
                  <a:cubicBezTo>
                    <a:pt x="125" y="873"/>
                    <a:pt x="125" y="873"/>
                    <a:pt x="125" y="873"/>
                  </a:cubicBezTo>
                  <a:cubicBezTo>
                    <a:pt x="115" y="895"/>
                    <a:pt x="111" y="916"/>
                    <a:pt x="112" y="937"/>
                  </a:cubicBezTo>
                  <a:cubicBezTo>
                    <a:pt x="113" y="956"/>
                    <a:pt x="118" y="974"/>
                    <a:pt x="124" y="991"/>
                  </a:cubicBezTo>
                  <a:cubicBezTo>
                    <a:pt x="134" y="1017"/>
                    <a:pt x="134" y="1017"/>
                    <a:pt x="134" y="1017"/>
                  </a:cubicBezTo>
                  <a:cubicBezTo>
                    <a:pt x="161" y="1014"/>
                    <a:pt x="161" y="1014"/>
                    <a:pt x="161" y="1014"/>
                  </a:cubicBezTo>
                  <a:cubicBezTo>
                    <a:pt x="561" y="979"/>
                    <a:pt x="561" y="979"/>
                    <a:pt x="561" y="979"/>
                  </a:cubicBezTo>
                  <a:cubicBezTo>
                    <a:pt x="582" y="977"/>
                    <a:pt x="582" y="977"/>
                    <a:pt x="582" y="977"/>
                  </a:cubicBezTo>
                  <a:cubicBezTo>
                    <a:pt x="591" y="958"/>
                    <a:pt x="591" y="958"/>
                    <a:pt x="591" y="958"/>
                  </a:cubicBezTo>
                  <a:cubicBezTo>
                    <a:pt x="599" y="939"/>
                    <a:pt x="604" y="919"/>
                    <a:pt x="604" y="899"/>
                  </a:cubicBezTo>
                  <a:cubicBezTo>
                    <a:pt x="604" y="880"/>
                    <a:pt x="600" y="860"/>
                    <a:pt x="591" y="839"/>
                  </a:cubicBezTo>
                  <a:cubicBezTo>
                    <a:pt x="588" y="832"/>
                    <a:pt x="588" y="832"/>
                    <a:pt x="588" y="832"/>
                  </a:cubicBezTo>
                  <a:cubicBezTo>
                    <a:pt x="591" y="826"/>
                    <a:pt x="591" y="826"/>
                    <a:pt x="591" y="826"/>
                  </a:cubicBezTo>
                  <a:cubicBezTo>
                    <a:pt x="599" y="807"/>
                    <a:pt x="604" y="788"/>
                    <a:pt x="604" y="768"/>
                  </a:cubicBezTo>
                  <a:cubicBezTo>
                    <a:pt x="604" y="748"/>
                    <a:pt x="600" y="728"/>
                    <a:pt x="591" y="708"/>
                  </a:cubicBezTo>
                  <a:cubicBezTo>
                    <a:pt x="581" y="683"/>
                    <a:pt x="581" y="683"/>
                    <a:pt x="581" y="683"/>
                  </a:cubicBezTo>
                  <a:cubicBezTo>
                    <a:pt x="554" y="686"/>
                    <a:pt x="554" y="686"/>
                    <a:pt x="554" y="686"/>
                  </a:cubicBezTo>
                  <a:cubicBezTo>
                    <a:pt x="541" y="687"/>
                    <a:pt x="541" y="687"/>
                    <a:pt x="541" y="687"/>
                  </a:cubicBezTo>
                  <a:cubicBezTo>
                    <a:pt x="541" y="650"/>
                    <a:pt x="541" y="650"/>
                    <a:pt x="541" y="650"/>
                  </a:cubicBezTo>
                  <a:cubicBezTo>
                    <a:pt x="588" y="621"/>
                    <a:pt x="627" y="580"/>
                    <a:pt x="656" y="532"/>
                  </a:cubicBezTo>
                  <a:close/>
                  <a:moveTo>
                    <a:pt x="530" y="908"/>
                  </a:moveTo>
                  <a:cubicBezTo>
                    <a:pt x="185" y="939"/>
                    <a:pt x="185" y="939"/>
                    <a:pt x="185" y="939"/>
                  </a:cubicBezTo>
                  <a:cubicBezTo>
                    <a:pt x="185" y="937"/>
                    <a:pt x="185" y="935"/>
                    <a:pt x="185" y="934"/>
                  </a:cubicBezTo>
                  <a:cubicBezTo>
                    <a:pt x="185" y="930"/>
                    <a:pt x="185" y="927"/>
                    <a:pt x="186" y="923"/>
                  </a:cubicBezTo>
                  <a:cubicBezTo>
                    <a:pt x="530" y="893"/>
                    <a:pt x="530" y="893"/>
                    <a:pt x="530" y="893"/>
                  </a:cubicBezTo>
                  <a:cubicBezTo>
                    <a:pt x="531" y="895"/>
                    <a:pt x="531" y="897"/>
                    <a:pt x="531" y="899"/>
                  </a:cubicBezTo>
                  <a:cubicBezTo>
                    <a:pt x="531" y="902"/>
                    <a:pt x="530" y="905"/>
                    <a:pt x="530" y="908"/>
                  </a:cubicBezTo>
                  <a:close/>
                  <a:moveTo>
                    <a:pt x="530" y="777"/>
                  </a:moveTo>
                  <a:cubicBezTo>
                    <a:pt x="185" y="807"/>
                    <a:pt x="185" y="807"/>
                    <a:pt x="185" y="807"/>
                  </a:cubicBezTo>
                  <a:cubicBezTo>
                    <a:pt x="185" y="806"/>
                    <a:pt x="185" y="804"/>
                    <a:pt x="185" y="802"/>
                  </a:cubicBezTo>
                  <a:cubicBezTo>
                    <a:pt x="185" y="799"/>
                    <a:pt x="185" y="795"/>
                    <a:pt x="186" y="792"/>
                  </a:cubicBezTo>
                  <a:cubicBezTo>
                    <a:pt x="530" y="761"/>
                    <a:pt x="530" y="761"/>
                    <a:pt x="530" y="761"/>
                  </a:cubicBezTo>
                  <a:cubicBezTo>
                    <a:pt x="531" y="763"/>
                    <a:pt x="531" y="766"/>
                    <a:pt x="531" y="768"/>
                  </a:cubicBezTo>
                  <a:cubicBezTo>
                    <a:pt x="531" y="771"/>
                    <a:pt x="530" y="774"/>
                    <a:pt x="530" y="777"/>
                  </a:cubicBezTo>
                  <a:close/>
                  <a:moveTo>
                    <a:pt x="339" y="523"/>
                  </a:moveTo>
                  <a:cubicBezTo>
                    <a:pt x="289" y="442"/>
                    <a:pt x="289" y="442"/>
                    <a:pt x="289" y="442"/>
                  </a:cubicBezTo>
                  <a:cubicBezTo>
                    <a:pt x="290" y="443"/>
                    <a:pt x="291" y="443"/>
                    <a:pt x="292" y="443"/>
                  </a:cubicBezTo>
                  <a:cubicBezTo>
                    <a:pt x="302" y="443"/>
                    <a:pt x="311" y="440"/>
                    <a:pt x="320" y="434"/>
                  </a:cubicBezTo>
                  <a:cubicBezTo>
                    <a:pt x="330" y="441"/>
                    <a:pt x="340" y="445"/>
                    <a:pt x="350" y="446"/>
                  </a:cubicBezTo>
                  <a:cubicBezTo>
                    <a:pt x="361" y="446"/>
                    <a:pt x="371" y="443"/>
                    <a:pt x="380" y="435"/>
                  </a:cubicBezTo>
                  <a:cubicBezTo>
                    <a:pt x="392" y="443"/>
                    <a:pt x="404" y="446"/>
                    <a:pt x="416" y="445"/>
                  </a:cubicBezTo>
                  <a:cubicBezTo>
                    <a:pt x="419" y="444"/>
                    <a:pt x="422" y="444"/>
                    <a:pt x="424" y="443"/>
                  </a:cubicBezTo>
                  <a:cubicBezTo>
                    <a:pt x="374" y="523"/>
                    <a:pt x="374" y="523"/>
                    <a:pt x="374" y="523"/>
                  </a:cubicBezTo>
                  <a:cubicBezTo>
                    <a:pt x="372" y="528"/>
                    <a:pt x="372" y="528"/>
                    <a:pt x="372" y="528"/>
                  </a:cubicBezTo>
                  <a:cubicBezTo>
                    <a:pt x="372" y="533"/>
                    <a:pt x="372" y="533"/>
                    <a:pt x="372" y="533"/>
                  </a:cubicBezTo>
                  <a:cubicBezTo>
                    <a:pt x="372" y="701"/>
                    <a:pt x="372" y="701"/>
                    <a:pt x="372" y="701"/>
                  </a:cubicBezTo>
                  <a:cubicBezTo>
                    <a:pt x="342" y="701"/>
                    <a:pt x="342" y="701"/>
                    <a:pt x="342" y="701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28"/>
                    <a:pt x="342" y="528"/>
                    <a:pt x="342" y="528"/>
                  </a:cubicBezTo>
                  <a:lnTo>
                    <a:pt x="339" y="523"/>
                  </a:lnTo>
                  <a:close/>
                  <a:moveTo>
                    <a:pt x="487" y="598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8" y="630"/>
                    <a:pt x="468" y="630"/>
                    <a:pt x="468" y="630"/>
                  </a:cubicBezTo>
                  <a:cubicBezTo>
                    <a:pt x="468" y="693"/>
                    <a:pt x="468" y="693"/>
                    <a:pt x="468" y="693"/>
                  </a:cubicBezTo>
                  <a:cubicBezTo>
                    <a:pt x="408" y="698"/>
                    <a:pt x="408" y="698"/>
                    <a:pt x="408" y="698"/>
                  </a:cubicBezTo>
                  <a:cubicBezTo>
                    <a:pt x="408" y="538"/>
                    <a:pt x="408" y="538"/>
                    <a:pt x="408" y="538"/>
                  </a:cubicBezTo>
                  <a:cubicBezTo>
                    <a:pt x="484" y="416"/>
                    <a:pt x="484" y="416"/>
                    <a:pt x="484" y="416"/>
                  </a:cubicBezTo>
                  <a:cubicBezTo>
                    <a:pt x="453" y="397"/>
                    <a:pt x="453" y="397"/>
                    <a:pt x="453" y="397"/>
                  </a:cubicBezTo>
                  <a:cubicBezTo>
                    <a:pt x="440" y="418"/>
                    <a:pt x="440" y="418"/>
                    <a:pt x="440" y="418"/>
                  </a:cubicBezTo>
                  <a:cubicBezTo>
                    <a:pt x="431" y="422"/>
                    <a:pt x="423" y="426"/>
                    <a:pt x="415" y="426"/>
                  </a:cubicBezTo>
                  <a:cubicBezTo>
                    <a:pt x="405" y="427"/>
                    <a:pt x="396" y="425"/>
                    <a:pt x="385" y="416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3" y="417"/>
                    <a:pt x="373" y="417"/>
                    <a:pt x="373" y="417"/>
                  </a:cubicBezTo>
                  <a:cubicBezTo>
                    <a:pt x="365" y="424"/>
                    <a:pt x="358" y="428"/>
                    <a:pt x="351" y="427"/>
                  </a:cubicBezTo>
                  <a:cubicBezTo>
                    <a:pt x="343" y="427"/>
                    <a:pt x="334" y="423"/>
                    <a:pt x="325" y="416"/>
                  </a:cubicBezTo>
                  <a:cubicBezTo>
                    <a:pt x="319" y="411"/>
                    <a:pt x="319" y="411"/>
                    <a:pt x="319" y="411"/>
                  </a:cubicBezTo>
                  <a:cubicBezTo>
                    <a:pt x="313" y="416"/>
                    <a:pt x="313" y="416"/>
                    <a:pt x="313" y="416"/>
                  </a:cubicBezTo>
                  <a:cubicBezTo>
                    <a:pt x="307" y="422"/>
                    <a:pt x="300" y="424"/>
                    <a:pt x="292" y="424"/>
                  </a:cubicBezTo>
                  <a:cubicBezTo>
                    <a:pt x="287" y="424"/>
                    <a:pt x="281" y="423"/>
                    <a:pt x="275" y="420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30" y="416"/>
                    <a:pt x="230" y="416"/>
                    <a:pt x="230" y="416"/>
                  </a:cubicBezTo>
                  <a:cubicBezTo>
                    <a:pt x="305" y="538"/>
                    <a:pt x="305" y="538"/>
                    <a:pt x="305" y="538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244" y="701"/>
                    <a:pt x="244" y="701"/>
                    <a:pt x="244" y="701"/>
                  </a:cubicBezTo>
                  <a:cubicBezTo>
                    <a:pt x="244" y="633"/>
                    <a:pt x="244" y="633"/>
                    <a:pt x="244" y="633"/>
                  </a:cubicBezTo>
                  <a:cubicBezTo>
                    <a:pt x="244" y="611"/>
                    <a:pt x="244" y="611"/>
                    <a:pt x="244" y="611"/>
                  </a:cubicBezTo>
                  <a:cubicBezTo>
                    <a:pt x="224" y="601"/>
                    <a:pt x="224" y="601"/>
                    <a:pt x="224" y="601"/>
                  </a:cubicBezTo>
                  <a:cubicBezTo>
                    <a:pt x="178" y="577"/>
                    <a:pt x="140" y="541"/>
                    <a:pt x="113" y="498"/>
                  </a:cubicBezTo>
                  <a:cubicBezTo>
                    <a:pt x="88" y="456"/>
                    <a:pt x="73" y="406"/>
                    <a:pt x="73" y="353"/>
                  </a:cubicBezTo>
                  <a:cubicBezTo>
                    <a:pt x="73" y="276"/>
                    <a:pt x="104" y="206"/>
                    <a:pt x="155" y="155"/>
                  </a:cubicBezTo>
                  <a:cubicBezTo>
                    <a:pt x="205" y="105"/>
                    <a:pt x="275" y="73"/>
                    <a:pt x="352" y="73"/>
                  </a:cubicBezTo>
                  <a:cubicBezTo>
                    <a:pt x="429" y="73"/>
                    <a:pt x="499" y="105"/>
                    <a:pt x="550" y="155"/>
                  </a:cubicBezTo>
                  <a:cubicBezTo>
                    <a:pt x="600" y="206"/>
                    <a:pt x="632" y="276"/>
                    <a:pt x="632" y="353"/>
                  </a:cubicBezTo>
                  <a:cubicBezTo>
                    <a:pt x="632" y="405"/>
                    <a:pt x="617" y="453"/>
                    <a:pt x="593" y="495"/>
                  </a:cubicBezTo>
                  <a:cubicBezTo>
                    <a:pt x="567" y="538"/>
                    <a:pt x="531" y="573"/>
                    <a:pt x="487" y="5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6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3" grpId="0"/>
      <p:bldP spid="14" grpId="0"/>
      <p:bldP spid="15" grpId="0" animBg="1"/>
      <p:bldP spid="23" grpId="0"/>
      <p:bldP spid="27" grpId="0"/>
      <p:bldP spid="28" grpId="0"/>
      <p:bldP spid="29" grpId="1"/>
      <p:bldP spid="33" grpId="0" animBg="1"/>
      <p:bldP spid="34" grpId="0" animBg="1"/>
      <p:bldP spid="35" grpId="0" animBg="1"/>
      <p:bldP spid="36" grpId="0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780BEE2-DDF1-7742-8E94-0FFC0A56AD82}"/>
              </a:ext>
            </a:extLst>
          </p:cNvPr>
          <p:cNvSpPr/>
          <p:nvPr/>
        </p:nvSpPr>
        <p:spPr>
          <a:xfrm>
            <a:off x="1332876" y="254390"/>
            <a:ext cx="98049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b="1" dirty="0"/>
              <a:t> </a:t>
            </a:r>
            <a:r>
              <a:rPr lang="en-US" altLang="zh-CN" sz="3000" b="1" dirty="0"/>
              <a:t>Some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data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might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be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missed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because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of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transaction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stopped</a:t>
            </a:r>
            <a:r>
              <a:rPr lang="en-US" altLang="zh-CN" b="1" dirty="0"/>
              <a:t>.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88A8F4F-FDF8-9148-8911-ADD24FDD28D9}"/>
              </a:ext>
            </a:extLst>
          </p:cNvPr>
          <p:cNvGrpSpPr/>
          <p:nvPr/>
        </p:nvGrpSpPr>
        <p:grpSpPr>
          <a:xfrm>
            <a:off x="342002" y="141128"/>
            <a:ext cx="780522" cy="780522"/>
            <a:chOff x="3810916" y="3737661"/>
            <a:chExt cx="780522" cy="780522"/>
          </a:xfrm>
        </p:grpSpPr>
        <p:sp>
          <p:nvSpPr>
            <p:cNvPr id="5" name="椭圆 77">
              <a:extLst>
                <a:ext uri="{FF2B5EF4-FFF2-40B4-BE49-F238E27FC236}">
                  <a16:creationId xmlns:a16="http://schemas.microsoft.com/office/drawing/2014/main" id="{C5CE69AD-7085-0945-A68D-1D876E6F25B5}"/>
                </a:ext>
              </a:extLst>
            </p:cNvPr>
            <p:cNvSpPr/>
            <p:nvPr/>
          </p:nvSpPr>
          <p:spPr>
            <a:xfrm>
              <a:off x="3810916" y="3737661"/>
              <a:ext cx="780522" cy="78052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91281B2-550E-8341-9516-1C856BF55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7263" y="3848649"/>
              <a:ext cx="387827" cy="558546"/>
            </a:xfrm>
            <a:custGeom>
              <a:avLst/>
              <a:gdLst>
                <a:gd name="T0" fmla="*/ 705 w 705"/>
                <a:gd name="T1" fmla="*/ 353 h 1017"/>
                <a:gd name="T2" fmla="*/ 352 w 705"/>
                <a:gd name="T3" fmla="*/ 0 h 1017"/>
                <a:gd name="T4" fmla="*/ 0 w 705"/>
                <a:gd name="T5" fmla="*/ 353 h 1017"/>
                <a:gd name="T6" fmla="*/ 170 w 705"/>
                <a:gd name="T7" fmla="*/ 654 h 1017"/>
                <a:gd name="T8" fmla="*/ 155 w 705"/>
                <a:gd name="T9" fmla="*/ 721 h 1017"/>
                <a:gd name="T10" fmla="*/ 125 w 705"/>
                <a:gd name="T11" fmla="*/ 742 h 1017"/>
                <a:gd name="T12" fmla="*/ 124 w 705"/>
                <a:gd name="T13" fmla="*/ 859 h 1017"/>
                <a:gd name="T14" fmla="*/ 125 w 705"/>
                <a:gd name="T15" fmla="*/ 873 h 1017"/>
                <a:gd name="T16" fmla="*/ 124 w 705"/>
                <a:gd name="T17" fmla="*/ 991 h 1017"/>
                <a:gd name="T18" fmla="*/ 161 w 705"/>
                <a:gd name="T19" fmla="*/ 1014 h 1017"/>
                <a:gd name="T20" fmla="*/ 582 w 705"/>
                <a:gd name="T21" fmla="*/ 977 h 1017"/>
                <a:gd name="T22" fmla="*/ 604 w 705"/>
                <a:gd name="T23" fmla="*/ 899 h 1017"/>
                <a:gd name="T24" fmla="*/ 588 w 705"/>
                <a:gd name="T25" fmla="*/ 832 h 1017"/>
                <a:gd name="T26" fmla="*/ 604 w 705"/>
                <a:gd name="T27" fmla="*/ 768 h 1017"/>
                <a:gd name="T28" fmla="*/ 581 w 705"/>
                <a:gd name="T29" fmla="*/ 683 h 1017"/>
                <a:gd name="T30" fmla="*/ 541 w 705"/>
                <a:gd name="T31" fmla="*/ 687 h 1017"/>
                <a:gd name="T32" fmla="*/ 656 w 705"/>
                <a:gd name="T33" fmla="*/ 532 h 1017"/>
                <a:gd name="T34" fmla="*/ 185 w 705"/>
                <a:gd name="T35" fmla="*/ 939 h 1017"/>
                <a:gd name="T36" fmla="*/ 186 w 705"/>
                <a:gd name="T37" fmla="*/ 923 h 1017"/>
                <a:gd name="T38" fmla="*/ 531 w 705"/>
                <a:gd name="T39" fmla="*/ 899 h 1017"/>
                <a:gd name="T40" fmla="*/ 530 w 705"/>
                <a:gd name="T41" fmla="*/ 777 h 1017"/>
                <a:gd name="T42" fmla="*/ 185 w 705"/>
                <a:gd name="T43" fmla="*/ 802 h 1017"/>
                <a:gd name="T44" fmla="*/ 530 w 705"/>
                <a:gd name="T45" fmla="*/ 761 h 1017"/>
                <a:gd name="T46" fmla="*/ 530 w 705"/>
                <a:gd name="T47" fmla="*/ 777 h 1017"/>
                <a:gd name="T48" fmla="*/ 289 w 705"/>
                <a:gd name="T49" fmla="*/ 442 h 1017"/>
                <a:gd name="T50" fmla="*/ 320 w 705"/>
                <a:gd name="T51" fmla="*/ 434 h 1017"/>
                <a:gd name="T52" fmla="*/ 380 w 705"/>
                <a:gd name="T53" fmla="*/ 435 h 1017"/>
                <a:gd name="T54" fmla="*/ 424 w 705"/>
                <a:gd name="T55" fmla="*/ 443 h 1017"/>
                <a:gd name="T56" fmla="*/ 372 w 705"/>
                <a:gd name="T57" fmla="*/ 528 h 1017"/>
                <a:gd name="T58" fmla="*/ 372 w 705"/>
                <a:gd name="T59" fmla="*/ 701 h 1017"/>
                <a:gd name="T60" fmla="*/ 342 w 705"/>
                <a:gd name="T61" fmla="*/ 533 h 1017"/>
                <a:gd name="T62" fmla="*/ 339 w 705"/>
                <a:gd name="T63" fmla="*/ 523 h 1017"/>
                <a:gd name="T64" fmla="*/ 468 w 705"/>
                <a:gd name="T65" fmla="*/ 608 h 1017"/>
                <a:gd name="T66" fmla="*/ 468 w 705"/>
                <a:gd name="T67" fmla="*/ 693 h 1017"/>
                <a:gd name="T68" fmla="*/ 408 w 705"/>
                <a:gd name="T69" fmla="*/ 538 h 1017"/>
                <a:gd name="T70" fmla="*/ 453 w 705"/>
                <a:gd name="T71" fmla="*/ 397 h 1017"/>
                <a:gd name="T72" fmla="*/ 415 w 705"/>
                <a:gd name="T73" fmla="*/ 426 h 1017"/>
                <a:gd name="T74" fmla="*/ 379 w 705"/>
                <a:gd name="T75" fmla="*/ 410 h 1017"/>
                <a:gd name="T76" fmla="*/ 351 w 705"/>
                <a:gd name="T77" fmla="*/ 427 h 1017"/>
                <a:gd name="T78" fmla="*/ 319 w 705"/>
                <a:gd name="T79" fmla="*/ 411 h 1017"/>
                <a:gd name="T80" fmla="*/ 292 w 705"/>
                <a:gd name="T81" fmla="*/ 424 h 1017"/>
                <a:gd name="T82" fmla="*/ 261 w 705"/>
                <a:gd name="T83" fmla="*/ 397 h 1017"/>
                <a:gd name="T84" fmla="*/ 305 w 705"/>
                <a:gd name="T85" fmla="*/ 538 h 1017"/>
                <a:gd name="T86" fmla="*/ 244 w 705"/>
                <a:gd name="T87" fmla="*/ 701 h 1017"/>
                <a:gd name="T88" fmla="*/ 244 w 705"/>
                <a:gd name="T89" fmla="*/ 611 h 1017"/>
                <a:gd name="T90" fmla="*/ 113 w 705"/>
                <a:gd name="T91" fmla="*/ 498 h 1017"/>
                <a:gd name="T92" fmla="*/ 155 w 705"/>
                <a:gd name="T93" fmla="*/ 155 h 1017"/>
                <a:gd name="T94" fmla="*/ 550 w 705"/>
                <a:gd name="T95" fmla="*/ 155 h 1017"/>
                <a:gd name="T96" fmla="*/ 593 w 705"/>
                <a:gd name="T97" fmla="*/ 49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5" h="1017">
                  <a:moveTo>
                    <a:pt x="656" y="532"/>
                  </a:moveTo>
                  <a:cubicBezTo>
                    <a:pt x="687" y="479"/>
                    <a:pt x="705" y="418"/>
                    <a:pt x="705" y="353"/>
                  </a:cubicBezTo>
                  <a:cubicBezTo>
                    <a:pt x="705" y="255"/>
                    <a:pt x="665" y="167"/>
                    <a:pt x="602" y="103"/>
                  </a:cubicBezTo>
                  <a:cubicBezTo>
                    <a:pt x="538" y="40"/>
                    <a:pt x="450" y="0"/>
                    <a:pt x="352" y="0"/>
                  </a:cubicBezTo>
                  <a:cubicBezTo>
                    <a:pt x="255" y="0"/>
                    <a:pt x="167" y="40"/>
                    <a:pt x="103" y="103"/>
                  </a:cubicBezTo>
                  <a:cubicBezTo>
                    <a:pt x="39" y="167"/>
                    <a:pt x="0" y="255"/>
                    <a:pt x="0" y="353"/>
                  </a:cubicBezTo>
                  <a:cubicBezTo>
                    <a:pt x="0" y="419"/>
                    <a:pt x="18" y="482"/>
                    <a:pt x="51" y="535"/>
                  </a:cubicBezTo>
                  <a:cubicBezTo>
                    <a:pt x="81" y="584"/>
                    <a:pt x="122" y="625"/>
                    <a:pt x="170" y="654"/>
                  </a:cubicBezTo>
                  <a:cubicBezTo>
                    <a:pt x="170" y="719"/>
                    <a:pt x="170" y="719"/>
                    <a:pt x="170" y="719"/>
                  </a:cubicBezTo>
                  <a:cubicBezTo>
                    <a:pt x="155" y="721"/>
                    <a:pt x="155" y="721"/>
                    <a:pt x="155" y="721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25" y="742"/>
                    <a:pt x="125" y="742"/>
                    <a:pt x="125" y="742"/>
                  </a:cubicBezTo>
                  <a:cubicBezTo>
                    <a:pt x="115" y="764"/>
                    <a:pt x="111" y="785"/>
                    <a:pt x="112" y="805"/>
                  </a:cubicBezTo>
                  <a:cubicBezTo>
                    <a:pt x="113" y="825"/>
                    <a:pt x="118" y="842"/>
                    <a:pt x="124" y="859"/>
                  </a:cubicBezTo>
                  <a:cubicBezTo>
                    <a:pt x="128" y="868"/>
                    <a:pt x="128" y="868"/>
                    <a:pt x="128" y="868"/>
                  </a:cubicBezTo>
                  <a:cubicBezTo>
                    <a:pt x="125" y="873"/>
                    <a:pt x="125" y="873"/>
                    <a:pt x="125" y="873"/>
                  </a:cubicBezTo>
                  <a:cubicBezTo>
                    <a:pt x="115" y="895"/>
                    <a:pt x="111" y="916"/>
                    <a:pt x="112" y="937"/>
                  </a:cubicBezTo>
                  <a:cubicBezTo>
                    <a:pt x="113" y="956"/>
                    <a:pt x="118" y="974"/>
                    <a:pt x="124" y="991"/>
                  </a:cubicBezTo>
                  <a:cubicBezTo>
                    <a:pt x="134" y="1017"/>
                    <a:pt x="134" y="1017"/>
                    <a:pt x="134" y="1017"/>
                  </a:cubicBezTo>
                  <a:cubicBezTo>
                    <a:pt x="161" y="1014"/>
                    <a:pt x="161" y="1014"/>
                    <a:pt x="161" y="1014"/>
                  </a:cubicBezTo>
                  <a:cubicBezTo>
                    <a:pt x="561" y="979"/>
                    <a:pt x="561" y="979"/>
                    <a:pt x="561" y="979"/>
                  </a:cubicBezTo>
                  <a:cubicBezTo>
                    <a:pt x="582" y="977"/>
                    <a:pt x="582" y="977"/>
                    <a:pt x="582" y="977"/>
                  </a:cubicBezTo>
                  <a:cubicBezTo>
                    <a:pt x="591" y="958"/>
                    <a:pt x="591" y="958"/>
                    <a:pt x="591" y="958"/>
                  </a:cubicBezTo>
                  <a:cubicBezTo>
                    <a:pt x="599" y="939"/>
                    <a:pt x="604" y="919"/>
                    <a:pt x="604" y="899"/>
                  </a:cubicBezTo>
                  <a:cubicBezTo>
                    <a:pt x="604" y="880"/>
                    <a:pt x="600" y="860"/>
                    <a:pt x="591" y="839"/>
                  </a:cubicBezTo>
                  <a:cubicBezTo>
                    <a:pt x="588" y="832"/>
                    <a:pt x="588" y="832"/>
                    <a:pt x="588" y="832"/>
                  </a:cubicBezTo>
                  <a:cubicBezTo>
                    <a:pt x="591" y="826"/>
                    <a:pt x="591" y="826"/>
                    <a:pt x="591" y="826"/>
                  </a:cubicBezTo>
                  <a:cubicBezTo>
                    <a:pt x="599" y="807"/>
                    <a:pt x="604" y="788"/>
                    <a:pt x="604" y="768"/>
                  </a:cubicBezTo>
                  <a:cubicBezTo>
                    <a:pt x="604" y="748"/>
                    <a:pt x="600" y="728"/>
                    <a:pt x="591" y="708"/>
                  </a:cubicBezTo>
                  <a:cubicBezTo>
                    <a:pt x="581" y="683"/>
                    <a:pt x="581" y="683"/>
                    <a:pt x="581" y="683"/>
                  </a:cubicBezTo>
                  <a:cubicBezTo>
                    <a:pt x="554" y="686"/>
                    <a:pt x="554" y="686"/>
                    <a:pt x="554" y="686"/>
                  </a:cubicBezTo>
                  <a:cubicBezTo>
                    <a:pt x="541" y="687"/>
                    <a:pt x="541" y="687"/>
                    <a:pt x="541" y="687"/>
                  </a:cubicBezTo>
                  <a:cubicBezTo>
                    <a:pt x="541" y="650"/>
                    <a:pt x="541" y="650"/>
                    <a:pt x="541" y="650"/>
                  </a:cubicBezTo>
                  <a:cubicBezTo>
                    <a:pt x="588" y="621"/>
                    <a:pt x="627" y="580"/>
                    <a:pt x="656" y="532"/>
                  </a:cubicBezTo>
                  <a:close/>
                  <a:moveTo>
                    <a:pt x="530" y="908"/>
                  </a:moveTo>
                  <a:cubicBezTo>
                    <a:pt x="185" y="939"/>
                    <a:pt x="185" y="939"/>
                    <a:pt x="185" y="939"/>
                  </a:cubicBezTo>
                  <a:cubicBezTo>
                    <a:pt x="185" y="937"/>
                    <a:pt x="185" y="935"/>
                    <a:pt x="185" y="934"/>
                  </a:cubicBezTo>
                  <a:cubicBezTo>
                    <a:pt x="185" y="930"/>
                    <a:pt x="185" y="927"/>
                    <a:pt x="186" y="923"/>
                  </a:cubicBezTo>
                  <a:cubicBezTo>
                    <a:pt x="530" y="893"/>
                    <a:pt x="530" y="893"/>
                    <a:pt x="530" y="893"/>
                  </a:cubicBezTo>
                  <a:cubicBezTo>
                    <a:pt x="531" y="895"/>
                    <a:pt x="531" y="897"/>
                    <a:pt x="531" y="899"/>
                  </a:cubicBezTo>
                  <a:cubicBezTo>
                    <a:pt x="531" y="902"/>
                    <a:pt x="530" y="905"/>
                    <a:pt x="530" y="908"/>
                  </a:cubicBezTo>
                  <a:close/>
                  <a:moveTo>
                    <a:pt x="530" y="777"/>
                  </a:moveTo>
                  <a:cubicBezTo>
                    <a:pt x="185" y="807"/>
                    <a:pt x="185" y="807"/>
                    <a:pt x="185" y="807"/>
                  </a:cubicBezTo>
                  <a:cubicBezTo>
                    <a:pt x="185" y="806"/>
                    <a:pt x="185" y="804"/>
                    <a:pt x="185" y="802"/>
                  </a:cubicBezTo>
                  <a:cubicBezTo>
                    <a:pt x="185" y="799"/>
                    <a:pt x="185" y="795"/>
                    <a:pt x="186" y="792"/>
                  </a:cubicBezTo>
                  <a:cubicBezTo>
                    <a:pt x="530" y="761"/>
                    <a:pt x="530" y="761"/>
                    <a:pt x="530" y="761"/>
                  </a:cubicBezTo>
                  <a:cubicBezTo>
                    <a:pt x="531" y="763"/>
                    <a:pt x="531" y="766"/>
                    <a:pt x="531" y="768"/>
                  </a:cubicBezTo>
                  <a:cubicBezTo>
                    <a:pt x="531" y="771"/>
                    <a:pt x="530" y="774"/>
                    <a:pt x="530" y="777"/>
                  </a:cubicBezTo>
                  <a:close/>
                  <a:moveTo>
                    <a:pt x="339" y="523"/>
                  </a:moveTo>
                  <a:cubicBezTo>
                    <a:pt x="289" y="442"/>
                    <a:pt x="289" y="442"/>
                    <a:pt x="289" y="442"/>
                  </a:cubicBezTo>
                  <a:cubicBezTo>
                    <a:pt x="290" y="443"/>
                    <a:pt x="291" y="443"/>
                    <a:pt x="292" y="443"/>
                  </a:cubicBezTo>
                  <a:cubicBezTo>
                    <a:pt x="302" y="443"/>
                    <a:pt x="311" y="440"/>
                    <a:pt x="320" y="434"/>
                  </a:cubicBezTo>
                  <a:cubicBezTo>
                    <a:pt x="330" y="441"/>
                    <a:pt x="340" y="445"/>
                    <a:pt x="350" y="446"/>
                  </a:cubicBezTo>
                  <a:cubicBezTo>
                    <a:pt x="361" y="446"/>
                    <a:pt x="371" y="443"/>
                    <a:pt x="380" y="435"/>
                  </a:cubicBezTo>
                  <a:cubicBezTo>
                    <a:pt x="392" y="443"/>
                    <a:pt x="404" y="446"/>
                    <a:pt x="416" y="445"/>
                  </a:cubicBezTo>
                  <a:cubicBezTo>
                    <a:pt x="419" y="444"/>
                    <a:pt x="422" y="444"/>
                    <a:pt x="424" y="443"/>
                  </a:cubicBezTo>
                  <a:cubicBezTo>
                    <a:pt x="374" y="523"/>
                    <a:pt x="374" y="523"/>
                    <a:pt x="374" y="523"/>
                  </a:cubicBezTo>
                  <a:cubicBezTo>
                    <a:pt x="372" y="528"/>
                    <a:pt x="372" y="528"/>
                    <a:pt x="372" y="528"/>
                  </a:cubicBezTo>
                  <a:cubicBezTo>
                    <a:pt x="372" y="533"/>
                    <a:pt x="372" y="533"/>
                    <a:pt x="372" y="533"/>
                  </a:cubicBezTo>
                  <a:cubicBezTo>
                    <a:pt x="372" y="701"/>
                    <a:pt x="372" y="701"/>
                    <a:pt x="372" y="701"/>
                  </a:cubicBezTo>
                  <a:cubicBezTo>
                    <a:pt x="342" y="701"/>
                    <a:pt x="342" y="701"/>
                    <a:pt x="342" y="701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28"/>
                    <a:pt x="342" y="528"/>
                    <a:pt x="342" y="528"/>
                  </a:cubicBezTo>
                  <a:lnTo>
                    <a:pt x="339" y="523"/>
                  </a:lnTo>
                  <a:close/>
                  <a:moveTo>
                    <a:pt x="487" y="598"/>
                  </a:moveTo>
                  <a:cubicBezTo>
                    <a:pt x="468" y="608"/>
                    <a:pt x="468" y="608"/>
                    <a:pt x="468" y="608"/>
                  </a:cubicBezTo>
                  <a:cubicBezTo>
                    <a:pt x="468" y="630"/>
                    <a:pt x="468" y="630"/>
                    <a:pt x="468" y="630"/>
                  </a:cubicBezTo>
                  <a:cubicBezTo>
                    <a:pt x="468" y="693"/>
                    <a:pt x="468" y="693"/>
                    <a:pt x="468" y="693"/>
                  </a:cubicBezTo>
                  <a:cubicBezTo>
                    <a:pt x="408" y="698"/>
                    <a:pt x="408" y="698"/>
                    <a:pt x="408" y="698"/>
                  </a:cubicBezTo>
                  <a:cubicBezTo>
                    <a:pt x="408" y="538"/>
                    <a:pt x="408" y="538"/>
                    <a:pt x="408" y="538"/>
                  </a:cubicBezTo>
                  <a:cubicBezTo>
                    <a:pt x="484" y="416"/>
                    <a:pt x="484" y="416"/>
                    <a:pt x="484" y="416"/>
                  </a:cubicBezTo>
                  <a:cubicBezTo>
                    <a:pt x="453" y="397"/>
                    <a:pt x="453" y="397"/>
                    <a:pt x="453" y="397"/>
                  </a:cubicBezTo>
                  <a:cubicBezTo>
                    <a:pt x="440" y="418"/>
                    <a:pt x="440" y="418"/>
                    <a:pt x="440" y="418"/>
                  </a:cubicBezTo>
                  <a:cubicBezTo>
                    <a:pt x="431" y="422"/>
                    <a:pt x="423" y="426"/>
                    <a:pt x="415" y="426"/>
                  </a:cubicBezTo>
                  <a:cubicBezTo>
                    <a:pt x="405" y="427"/>
                    <a:pt x="396" y="425"/>
                    <a:pt x="385" y="416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3" y="417"/>
                    <a:pt x="373" y="417"/>
                    <a:pt x="373" y="417"/>
                  </a:cubicBezTo>
                  <a:cubicBezTo>
                    <a:pt x="365" y="424"/>
                    <a:pt x="358" y="428"/>
                    <a:pt x="351" y="427"/>
                  </a:cubicBezTo>
                  <a:cubicBezTo>
                    <a:pt x="343" y="427"/>
                    <a:pt x="334" y="423"/>
                    <a:pt x="325" y="416"/>
                  </a:cubicBezTo>
                  <a:cubicBezTo>
                    <a:pt x="319" y="411"/>
                    <a:pt x="319" y="411"/>
                    <a:pt x="319" y="411"/>
                  </a:cubicBezTo>
                  <a:cubicBezTo>
                    <a:pt x="313" y="416"/>
                    <a:pt x="313" y="416"/>
                    <a:pt x="313" y="416"/>
                  </a:cubicBezTo>
                  <a:cubicBezTo>
                    <a:pt x="307" y="422"/>
                    <a:pt x="300" y="424"/>
                    <a:pt x="292" y="424"/>
                  </a:cubicBezTo>
                  <a:cubicBezTo>
                    <a:pt x="287" y="424"/>
                    <a:pt x="281" y="423"/>
                    <a:pt x="275" y="420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30" y="416"/>
                    <a:pt x="230" y="416"/>
                    <a:pt x="230" y="416"/>
                  </a:cubicBezTo>
                  <a:cubicBezTo>
                    <a:pt x="305" y="538"/>
                    <a:pt x="305" y="538"/>
                    <a:pt x="305" y="538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244" y="701"/>
                    <a:pt x="244" y="701"/>
                    <a:pt x="244" y="701"/>
                  </a:cubicBezTo>
                  <a:cubicBezTo>
                    <a:pt x="244" y="633"/>
                    <a:pt x="244" y="633"/>
                    <a:pt x="244" y="633"/>
                  </a:cubicBezTo>
                  <a:cubicBezTo>
                    <a:pt x="244" y="611"/>
                    <a:pt x="244" y="611"/>
                    <a:pt x="244" y="611"/>
                  </a:cubicBezTo>
                  <a:cubicBezTo>
                    <a:pt x="224" y="601"/>
                    <a:pt x="224" y="601"/>
                    <a:pt x="224" y="601"/>
                  </a:cubicBezTo>
                  <a:cubicBezTo>
                    <a:pt x="178" y="577"/>
                    <a:pt x="140" y="541"/>
                    <a:pt x="113" y="498"/>
                  </a:cubicBezTo>
                  <a:cubicBezTo>
                    <a:pt x="88" y="456"/>
                    <a:pt x="73" y="406"/>
                    <a:pt x="73" y="353"/>
                  </a:cubicBezTo>
                  <a:cubicBezTo>
                    <a:pt x="73" y="276"/>
                    <a:pt x="104" y="206"/>
                    <a:pt x="155" y="155"/>
                  </a:cubicBezTo>
                  <a:cubicBezTo>
                    <a:pt x="205" y="105"/>
                    <a:pt x="275" y="73"/>
                    <a:pt x="352" y="73"/>
                  </a:cubicBezTo>
                  <a:cubicBezTo>
                    <a:pt x="429" y="73"/>
                    <a:pt x="499" y="105"/>
                    <a:pt x="550" y="155"/>
                  </a:cubicBezTo>
                  <a:cubicBezTo>
                    <a:pt x="600" y="206"/>
                    <a:pt x="632" y="276"/>
                    <a:pt x="632" y="353"/>
                  </a:cubicBezTo>
                  <a:cubicBezTo>
                    <a:pt x="632" y="405"/>
                    <a:pt x="617" y="453"/>
                    <a:pt x="593" y="495"/>
                  </a:cubicBezTo>
                  <a:cubicBezTo>
                    <a:pt x="567" y="538"/>
                    <a:pt x="531" y="573"/>
                    <a:pt x="487" y="5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</a:endParaRPr>
            </a:p>
          </p:txBody>
        </p:sp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3B75647-3371-8A43-AAC2-EFD721082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10577"/>
              </p:ext>
            </p:extLst>
          </p:nvPr>
        </p:nvGraphicFramePr>
        <p:xfrm>
          <a:off x="1287059" y="894428"/>
          <a:ext cx="957047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2354">
                  <a:extLst>
                    <a:ext uri="{9D8B030D-6E8A-4147-A177-3AD203B41FA5}">
                      <a16:colId xmlns:a16="http://schemas.microsoft.com/office/drawing/2014/main" val="2800848957"/>
                    </a:ext>
                  </a:extLst>
                </a:gridCol>
                <a:gridCol w="3183038">
                  <a:extLst>
                    <a:ext uri="{9D8B030D-6E8A-4147-A177-3AD203B41FA5}">
                      <a16:colId xmlns:a16="http://schemas.microsoft.com/office/drawing/2014/main" val="308865638"/>
                    </a:ext>
                  </a:extLst>
                </a:gridCol>
                <a:gridCol w="3345084">
                  <a:extLst>
                    <a:ext uri="{9D8B030D-6E8A-4147-A177-3AD203B41FA5}">
                      <a16:colId xmlns:a16="http://schemas.microsoft.com/office/drawing/2014/main" val="4208433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Missing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Originator account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Destination Account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88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Normal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Transaction</a:t>
                      </a:r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47.37%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7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Fraudulent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Transaction</a:t>
                      </a:r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49.56%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86164"/>
                  </a:ext>
                </a:extLst>
              </a:tr>
            </a:tbl>
          </a:graphicData>
        </a:graphic>
      </p:graphicFrame>
      <p:pic>
        <p:nvPicPr>
          <p:cNvPr id="18" name="圖片 17">
            <a:extLst>
              <a:ext uri="{FF2B5EF4-FFF2-40B4-BE49-F238E27FC236}">
                <a16:creationId xmlns:a16="http://schemas.microsoft.com/office/drawing/2014/main" id="{7F025203-E105-1745-8B1C-ACFCB921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275" y="4544197"/>
            <a:ext cx="7287138" cy="231539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8D3C800-EA5E-B840-89C8-3D361C693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" y="2243080"/>
            <a:ext cx="7147438" cy="234574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0A8CDD4-3FE5-A84A-8AF9-94F40D107562}"/>
              </a:ext>
            </a:extLst>
          </p:cNvPr>
          <p:cNvSpPr/>
          <p:nvPr/>
        </p:nvSpPr>
        <p:spPr>
          <a:xfrm>
            <a:off x="11575" y="6465397"/>
            <a:ext cx="37301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More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analysis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in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my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report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and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“.</a:t>
            </a:r>
            <a:r>
              <a:rPr lang="en-US" altLang="zh-CN" sz="1500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ipynb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”</a:t>
            </a:r>
            <a:endParaRPr lang="zh-TW" altLang="en-US" sz="15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75FB49C-B462-3741-AB51-639D0171B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03" y="5701892"/>
            <a:ext cx="709938" cy="70993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E5FDD4F-A9D5-A84D-9AE7-0D409E9A85C9}"/>
              </a:ext>
            </a:extLst>
          </p:cNvPr>
          <p:cNvSpPr/>
          <p:nvPr/>
        </p:nvSpPr>
        <p:spPr>
          <a:xfrm>
            <a:off x="7524315" y="2688762"/>
            <a:ext cx="4654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1" dirty="0"/>
              <a:t>However,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it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is one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way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to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see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whether the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transaction </a:t>
            </a:r>
          </a:p>
          <a:p>
            <a:r>
              <a:rPr lang="en-US" altLang="zh-CN" sz="3000" b="1" dirty="0"/>
              <a:t>is fraudulent or not.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886261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12" cy="68595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632" y="2301464"/>
            <a:ext cx="4418182" cy="4260595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D7589EC-E478-514E-A67B-4ED6EF8C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" r="1" b="1"/>
          <a:stretch/>
        </p:blipFill>
        <p:spPr>
          <a:xfrm>
            <a:off x="2354271" y="544422"/>
            <a:ext cx="7760913" cy="5344302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8879D4-291F-7F4F-91C0-70019732AA0D}"/>
              </a:ext>
            </a:extLst>
          </p:cNvPr>
          <p:cNvSpPr/>
          <p:nvPr/>
        </p:nvSpPr>
        <p:spPr>
          <a:xfrm>
            <a:off x="11575" y="6465397"/>
            <a:ext cx="37301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More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analysis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in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my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report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and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“.</a:t>
            </a:r>
            <a:r>
              <a:rPr lang="en-US" altLang="zh-CN" sz="1500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ipynb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”</a:t>
            </a:r>
            <a:endParaRPr lang="zh-TW" altLang="en-US" sz="15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5DD28D2-3852-C14B-B8F9-869217B1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3" y="5701892"/>
            <a:ext cx="709938" cy="7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9587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901945-5EA3-3644-912D-055416053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726"/>
            <a:ext cx="9029700" cy="647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3919347-0BF5-1649-A162-8DB250947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634"/>
            <a:ext cx="8547100" cy="3352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533612-A6EF-4848-A9BE-3A83A59F8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0383"/>
            <a:ext cx="6438900" cy="660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920C99-3576-EE45-8036-BE798164B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5" y="4732937"/>
            <a:ext cx="8369300" cy="4191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84253E8-3152-874D-B7BE-7EA130321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55" y="2369233"/>
            <a:ext cx="7937500" cy="44831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6320DE7-CCD7-294E-8DE3-431FA0A19726}"/>
              </a:ext>
            </a:extLst>
          </p:cNvPr>
          <p:cNvSpPr/>
          <p:nvPr/>
        </p:nvSpPr>
        <p:spPr>
          <a:xfrm>
            <a:off x="354077" y="519986"/>
            <a:ext cx="1008346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4000" b="1" dirty="0"/>
              <a:t> </a:t>
            </a:r>
            <a:r>
              <a:rPr lang="en-US" altLang="zh-CN" sz="4000" b="1" dirty="0"/>
              <a:t>Data Cleaning and Processing: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sz="30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3000" b="1" dirty="0"/>
              <a:t> →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0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NA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record.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3000" b="1" dirty="0"/>
              <a:t> </a:t>
            </a:r>
            <a:r>
              <a:rPr lang="en-US" altLang="zh-CN" sz="3000" b="1" dirty="0"/>
              <a:t>→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0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illegal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record.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3000" b="1" dirty="0"/>
              <a:t> </a:t>
            </a:r>
            <a:r>
              <a:rPr lang="en-US" altLang="zh-CN" sz="3000" b="1" dirty="0"/>
              <a:t>Filter “TRANSFER”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and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“CASH_OUT”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copy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as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“focus”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to</a:t>
            </a:r>
            <a:r>
              <a:rPr lang="zh-CN" altLang="en-US" sz="3000" b="1" dirty="0"/>
              <a:t>  </a:t>
            </a:r>
            <a:endParaRPr lang="en-US" altLang="zh-CN" sz="3000" b="1" dirty="0"/>
          </a:p>
          <a:p>
            <a:r>
              <a:rPr lang="zh-CN" altLang="en-US" sz="3000" b="1" dirty="0"/>
              <a:t>     </a:t>
            </a:r>
            <a:r>
              <a:rPr lang="en-US" altLang="zh-CN" sz="3000" b="1" dirty="0"/>
              <a:t>make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some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part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of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analysis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easier.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3000" b="1" dirty="0"/>
              <a:t> </a:t>
            </a:r>
            <a:r>
              <a:rPr lang="en-US" altLang="zh-CN" sz="3000" b="1" dirty="0"/>
              <a:t>Change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data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type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of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“type”.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(using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new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library)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3000" b="1" dirty="0"/>
              <a:t> </a:t>
            </a:r>
            <a:r>
              <a:rPr lang="en-US" altLang="zh-CN" sz="3000" b="1" dirty="0"/>
              <a:t>Drop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useless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columns.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3000" b="1" dirty="0"/>
              <a:t> </a:t>
            </a:r>
            <a:r>
              <a:rPr lang="en-US" altLang="zh-CN" sz="3000" b="1" dirty="0"/>
              <a:t>Add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new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features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“</a:t>
            </a:r>
            <a:r>
              <a:rPr lang="en-US" altLang="zh-CN" sz="3000" b="1" dirty="0" err="1"/>
              <a:t>errorBalanceOrig</a:t>
            </a:r>
            <a:r>
              <a:rPr lang="en-US" altLang="zh-CN" sz="3000" b="1" dirty="0"/>
              <a:t>”,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“</a:t>
            </a:r>
            <a:r>
              <a:rPr lang="en-US" altLang="zh-CN" sz="3000" b="1" dirty="0" err="1"/>
              <a:t>errorBalanceDest</a:t>
            </a:r>
            <a:r>
              <a:rPr lang="en-US" altLang="zh-CN" sz="3000" b="1" dirty="0"/>
              <a:t>”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and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the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corresponding “Abs”</a:t>
            </a:r>
            <a:r>
              <a:rPr lang="zh-CN" altLang="en-US" sz="3000" b="1" dirty="0"/>
              <a:t> </a:t>
            </a:r>
            <a:r>
              <a:rPr lang="en-US" altLang="zh-CN" sz="3000" b="1" dirty="0"/>
              <a:t>records.</a:t>
            </a:r>
          </a:p>
          <a:p>
            <a:pPr marL="285750" indent="-285750">
              <a:buFont typeface="Wingdings" pitchFamily="2" charset="2"/>
              <a:buChar char="Ø"/>
            </a:pP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94ABDE2-4E2A-9D48-8948-556617043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55" y="5262957"/>
            <a:ext cx="7163199" cy="14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4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83" y="0"/>
            <a:ext cx="8796809" cy="6859587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1DAB26-F3F3-9141-90DA-64C03021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79" y="2055405"/>
            <a:ext cx="5497552" cy="2748776"/>
          </a:xfrm>
          <a:prstGeom prst="rect">
            <a:avLst/>
          </a:prstGeom>
        </p:spPr>
      </p:pic>
      <p:grpSp>
        <p:nvGrpSpPr>
          <p:cNvPr id="13" name="Group 8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59368" y="1075436"/>
            <a:ext cx="1562063" cy="1173245"/>
            <a:chOff x="9160561" y="1000124"/>
            <a:chExt cx="1562267" cy="117297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49A4D0A7-5CDD-E945-B7E2-47AD95915CEB}"/>
                  </a:ext>
                </a:extLst>
              </p14:cNvPr>
              <p14:cNvContentPartPr/>
              <p14:nvPr/>
            </p14:nvContentPartPr>
            <p14:xfrm>
              <a:off x="2441771" y="3690480"/>
              <a:ext cx="2005920" cy="36324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49A4D0A7-5CDD-E945-B7E2-47AD95915C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3131" y="3681840"/>
                <a:ext cx="20235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C30C32CC-F25E-1442-8276-3A7EB1D05978}"/>
                  </a:ext>
                </a:extLst>
              </p14:cNvPr>
              <p14:cNvContentPartPr/>
              <p14:nvPr/>
            </p14:nvContentPartPr>
            <p14:xfrm>
              <a:off x="2402216" y="3807488"/>
              <a:ext cx="2057400" cy="30888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C30C32CC-F25E-1442-8276-3A7EB1D059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3216" y="3798848"/>
                <a:ext cx="2075040" cy="3265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351D3085-8A19-794A-B157-DFBCB2CC7882}"/>
              </a:ext>
            </a:extLst>
          </p:cNvPr>
          <p:cNvSpPr/>
          <p:nvPr/>
        </p:nvSpPr>
        <p:spPr>
          <a:xfrm>
            <a:off x="8460241" y="6536422"/>
            <a:ext cx="37301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More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analysis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in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my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report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and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“.</a:t>
            </a:r>
            <a:r>
              <a:rPr lang="en-US" altLang="zh-CN" sz="1500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ipynb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”</a:t>
            </a:r>
            <a:endParaRPr lang="zh-TW" altLang="en-US" sz="1500" b="1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EB70FBD-96C3-B749-A1A4-014A98ADB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1183" y="5756162"/>
            <a:ext cx="709938" cy="70993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FA8A5C3-2B25-1F4A-A71B-03DB7A43D07E}"/>
              </a:ext>
            </a:extLst>
          </p:cNvPr>
          <p:cNvSpPr/>
          <p:nvPr/>
        </p:nvSpPr>
        <p:spPr>
          <a:xfrm>
            <a:off x="4343142" y="5232825"/>
            <a:ext cx="13972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Bar chart </a:t>
            </a:r>
          </a:p>
          <a:p>
            <a:r>
              <a:rPr lang="en-US" altLang="zh-TW" sz="2000" b="1" dirty="0">
                <a:solidFill>
                  <a:schemeClr val="bg1"/>
                </a:solidFill>
              </a:rPr>
              <a:t>Swarm Plot</a:t>
            </a:r>
          </a:p>
          <a:p>
            <a:r>
              <a:rPr lang="en-US" altLang="zh-TW" sz="2000" b="1" dirty="0">
                <a:solidFill>
                  <a:schemeClr val="bg1"/>
                </a:solidFill>
              </a:rPr>
              <a:t>Strip Plot</a:t>
            </a:r>
          </a:p>
          <a:p>
            <a:r>
              <a:rPr lang="en-US" altLang="zh-TW" sz="2000" b="1" dirty="0">
                <a:solidFill>
                  <a:schemeClr val="bg1"/>
                </a:solidFill>
              </a:rPr>
              <a:t>Heat Map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5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DB05D94-0624-C84F-9558-CD8E03C77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7" b="2662"/>
          <a:stretch/>
        </p:blipFill>
        <p:spPr>
          <a:xfrm>
            <a:off x="0" y="4137102"/>
            <a:ext cx="6837798" cy="27224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DD1134-3F8C-0F4B-9A33-018CA4DC2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8"/>
          <a:stretch/>
        </p:blipFill>
        <p:spPr>
          <a:xfrm>
            <a:off x="-1" y="0"/>
            <a:ext cx="6837797" cy="40959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846FC0-96E4-004C-BFC8-B1EF653E6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258" y="2726179"/>
            <a:ext cx="2563747" cy="41334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2DD80-5F96-4249-B856-2C5112773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467" y="0"/>
            <a:ext cx="2763945" cy="4427034"/>
          </a:xfrm>
          <a:prstGeom prst="rect">
            <a:avLst/>
          </a:prstGeom>
        </p:spPr>
      </p:pic>
      <p:sp>
        <p:nvSpPr>
          <p:cNvPr id="8" name="連接器 7">
            <a:extLst>
              <a:ext uri="{FF2B5EF4-FFF2-40B4-BE49-F238E27FC236}">
                <a16:creationId xmlns:a16="http://schemas.microsoft.com/office/drawing/2014/main" id="{CE4659CC-2747-ED49-92B6-3FCFF06EF6FD}"/>
              </a:ext>
            </a:extLst>
          </p:cNvPr>
          <p:cNvSpPr/>
          <p:nvPr/>
        </p:nvSpPr>
        <p:spPr>
          <a:xfrm>
            <a:off x="5711523" y="4705814"/>
            <a:ext cx="1126273" cy="44604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連接器 8">
            <a:extLst>
              <a:ext uri="{FF2B5EF4-FFF2-40B4-BE49-F238E27FC236}">
                <a16:creationId xmlns:a16="http://schemas.microsoft.com/office/drawing/2014/main" id="{089A1794-B4BE-4443-8A74-803857738AA6}"/>
              </a:ext>
            </a:extLst>
          </p:cNvPr>
          <p:cNvSpPr/>
          <p:nvPr/>
        </p:nvSpPr>
        <p:spPr>
          <a:xfrm>
            <a:off x="2596616" y="788019"/>
            <a:ext cx="458818" cy="44604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連接器 9">
            <a:extLst>
              <a:ext uri="{FF2B5EF4-FFF2-40B4-BE49-F238E27FC236}">
                <a16:creationId xmlns:a16="http://schemas.microsoft.com/office/drawing/2014/main" id="{E74C0043-BE8A-C744-BD4F-4EE5D4AA7FC8}"/>
              </a:ext>
            </a:extLst>
          </p:cNvPr>
          <p:cNvSpPr/>
          <p:nvPr/>
        </p:nvSpPr>
        <p:spPr>
          <a:xfrm>
            <a:off x="752692" y="784301"/>
            <a:ext cx="458818" cy="44604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連接器 10">
            <a:extLst>
              <a:ext uri="{FF2B5EF4-FFF2-40B4-BE49-F238E27FC236}">
                <a16:creationId xmlns:a16="http://schemas.microsoft.com/office/drawing/2014/main" id="{7F622833-9B20-C54B-88E3-583959EAF3E8}"/>
              </a:ext>
            </a:extLst>
          </p:cNvPr>
          <p:cNvSpPr/>
          <p:nvPr/>
        </p:nvSpPr>
        <p:spPr>
          <a:xfrm>
            <a:off x="10877445" y="163550"/>
            <a:ext cx="1126273" cy="44604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連接器 11">
            <a:extLst>
              <a:ext uri="{FF2B5EF4-FFF2-40B4-BE49-F238E27FC236}">
                <a16:creationId xmlns:a16="http://schemas.microsoft.com/office/drawing/2014/main" id="{6AEBC677-B500-DA45-A6E2-418CAF0566A1}"/>
              </a:ext>
            </a:extLst>
          </p:cNvPr>
          <p:cNvSpPr/>
          <p:nvPr/>
        </p:nvSpPr>
        <p:spPr>
          <a:xfrm>
            <a:off x="8593273" y="2800215"/>
            <a:ext cx="458818" cy="190559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連接器 12">
            <a:extLst>
              <a:ext uri="{FF2B5EF4-FFF2-40B4-BE49-F238E27FC236}">
                <a16:creationId xmlns:a16="http://schemas.microsoft.com/office/drawing/2014/main" id="{C36A69D2-F96D-0446-A1A1-6DF2B59BA373}"/>
              </a:ext>
            </a:extLst>
          </p:cNvPr>
          <p:cNvSpPr/>
          <p:nvPr/>
        </p:nvSpPr>
        <p:spPr>
          <a:xfrm>
            <a:off x="9595658" y="2532586"/>
            <a:ext cx="1736109" cy="190559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連接器 13">
            <a:extLst>
              <a:ext uri="{FF2B5EF4-FFF2-40B4-BE49-F238E27FC236}">
                <a16:creationId xmlns:a16="http://schemas.microsoft.com/office/drawing/2014/main" id="{6149E1F1-3765-0C4D-A77A-50EB775D72F8}"/>
              </a:ext>
            </a:extLst>
          </p:cNvPr>
          <p:cNvSpPr/>
          <p:nvPr/>
        </p:nvSpPr>
        <p:spPr>
          <a:xfrm>
            <a:off x="7520002" y="4829901"/>
            <a:ext cx="548083" cy="190559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連接器 14">
            <a:extLst>
              <a:ext uri="{FF2B5EF4-FFF2-40B4-BE49-F238E27FC236}">
                <a16:creationId xmlns:a16="http://schemas.microsoft.com/office/drawing/2014/main" id="{319E0FFF-17DE-4E44-B7D3-3765EFADF7DB}"/>
              </a:ext>
            </a:extLst>
          </p:cNvPr>
          <p:cNvSpPr/>
          <p:nvPr/>
        </p:nvSpPr>
        <p:spPr>
          <a:xfrm>
            <a:off x="8737828" y="4829901"/>
            <a:ext cx="548083" cy="190559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連接器 15">
            <a:extLst>
              <a:ext uri="{FF2B5EF4-FFF2-40B4-BE49-F238E27FC236}">
                <a16:creationId xmlns:a16="http://schemas.microsoft.com/office/drawing/2014/main" id="{69A2A03C-4421-7C46-B6F0-9CC8EE72677A}"/>
              </a:ext>
            </a:extLst>
          </p:cNvPr>
          <p:cNvSpPr/>
          <p:nvPr/>
        </p:nvSpPr>
        <p:spPr>
          <a:xfrm>
            <a:off x="1845767" y="2096276"/>
            <a:ext cx="1209667" cy="44604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連接器 16">
            <a:extLst>
              <a:ext uri="{FF2B5EF4-FFF2-40B4-BE49-F238E27FC236}">
                <a16:creationId xmlns:a16="http://schemas.microsoft.com/office/drawing/2014/main" id="{6468B50D-48C2-7448-8245-2A63F1980EDB}"/>
              </a:ext>
            </a:extLst>
          </p:cNvPr>
          <p:cNvSpPr/>
          <p:nvPr/>
        </p:nvSpPr>
        <p:spPr>
          <a:xfrm>
            <a:off x="5490372" y="2081561"/>
            <a:ext cx="1209667" cy="44604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DBEF917-4C5B-F44C-BF7A-099FEE8FB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2450"/>
            <a:ext cx="6951644" cy="43107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E8558D4-9D5A-4845-9347-5E0FE82CA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979" y="2213517"/>
            <a:ext cx="7789433" cy="45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13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0977F9-0EF8-4746-90FD-63A699A8462D}"/>
              </a:ext>
            </a:extLst>
          </p:cNvPr>
          <p:cNvSpPr/>
          <p:nvPr/>
        </p:nvSpPr>
        <p:spPr>
          <a:xfrm>
            <a:off x="432136" y="419625"/>
            <a:ext cx="86756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/>
              <a:t>Only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focus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“TRANSFER”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and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“CASH_OUT”</a:t>
            </a:r>
            <a:endParaRPr lang="zh-TW" altLang="en-US" sz="25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C2B46F-B158-9A4B-8EAE-343D344C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6" y="1013232"/>
            <a:ext cx="10629900" cy="552450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F807A42F-61C5-A842-9A38-D13D4D406887}"/>
              </a:ext>
            </a:extLst>
          </p:cNvPr>
          <p:cNvGrpSpPr/>
          <p:nvPr/>
        </p:nvGrpSpPr>
        <p:grpSpPr>
          <a:xfrm>
            <a:off x="0" y="1353879"/>
            <a:ext cx="12161233" cy="3828445"/>
            <a:chOff x="-1" y="684806"/>
            <a:chExt cx="12161233" cy="382844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66C6705-B91B-184B-85A6-0967FEB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353"/>
            <a:stretch/>
          </p:blipFill>
          <p:spPr>
            <a:xfrm>
              <a:off x="-1" y="684806"/>
              <a:ext cx="5667391" cy="347628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D79F279-A29B-6746-B6DA-45E41BF9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8236" y="1036967"/>
              <a:ext cx="6552996" cy="3476284"/>
            </a:xfrm>
            <a:prstGeom prst="rect">
              <a:avLst/>
            </a:prstGeom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A9788ABB-1EEE-674B-94CB-749C717909C6}"/>
                </a:ext>
              </a:extLst>
            </p:cNvPr>
            <p:cNvCxnSpPr>
              <a:cxnSpLocks/>
            </p:cNvCxnSpPr>
            <p:nvPr/>
          </p:nvCxnSpPr>
          <p:spPr>
            <a:xfrm>
              <a:off x="301083" y="3806283"/>
              <a:ext cx="11017405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連接器 7">
            <a:extLst>
              <a:ext uri="{FF2B5EF4-FFF2-40B4-BE49-F238E27FC236}">
                <a16:creationId xmlns:a16="http://schemas.microsoft.com/office/drawing/2014/main" id="{63CB8AF1-D838-1A4F-AE38-B0100148DD8B}"/>
              </a:ext>
            </a:extLst>
          </p:cNvPr>
          <p:cNvSpPr/>
          <p:nvPr/>
        </p:nvSpPr>
        <p:spPr>
          <a:xfrm rot="5400000">
            <a:off x="5086516" y="3206770"/>
            <a:ext cx="1489490" cy="446049"/>
          </a:xfrm>
          <a:prstGeom prst="flowChartConnector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095F112-F6DE-2245-A67C-830D87CCD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44021"/>
            <a:ext cx="12190413" cy="22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BE8E348-CAA5-B54A-979B-9BF7D190381A}"/>
              </a:ext>
            </a:extLst>
          </p:cNvPr>
          <p:cNvSpPr/>
          <p:nvPr/>
        </p:nvSpPr>
        <p:spPr>
          <a:xfrm>
            <a:off x="209110" y="207752"/>
            <a:ext cx="992246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b="1" dirty="0"/>
              <a:t>Only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focus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“TRANSFER”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and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“CASH_OUT”: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Heat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Map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→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correlation </a:t>
            </a:r>
            <a:endParaRPr lang="zh-TW" altLang="en-US" sz="25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02B38A-8997-224C-A31E-397400EAB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6" y="684806"/>
            <a:ext cx="8942653" cy="6011509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6E0BF22E-BA43-3444-9C05-886C0782FD56}"/>
              </a:ext>
            </a:extLst>
          </p:cNvPr>
          <p:cNvGrpSpPr/>
          <p:nvPr/>
        </p:nvGrpSpPr>
        <p:grpSpPr>
          <a:xfrm>
            <a:off x="2564844" y="1828800"/>
            <a:ext cx="2664869" cy="3505200"/>
            <a:chOff x="2564844" y="1828800"/>
            <a:chExt cx="2664869" cy="3505200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E324101-57A6-8F4D-9778-A18300FFAA2D}"/>
                </a:ext>
              </a:extLst>
            </p:cNvPr>
            <p:cNvCxnSpPr/>
            <p:nvPr/>
          </p:nvCxnSpPr>
          <p:spPr>
            <a:xfrm>
              <a:off x="2575931" y="1828800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CBCB935B-C429-AA4F-91B4-80B66C10E5DD}"/>
                </a:ext>
              </a:extLst>
            </p:cNvPr>
            <p:cNvCxnSpPr/>
            <p:nvPr/>
          </p:nvCxnSpPr>
          <p:spPr>
            <a:xfrm>
              <a:off x="3015131" y="2371493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1E324101-57A6-8F4D-9778-A18300FFAA2D}"/>
                </a:ext>
              </a:extLst>
            </p:cNvPr>
            <p:cNvCxnSpPr/>
            <p:nvPr/>
          </p:nvCxnSpPr>
          <p:spPr>
            <a:xfrm>
              <a:off x="3454331" y="2961442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E324101-57A6-8F4D-9778-A18300FFAA2D}"/>
                </a:ext>
              </a:extLst>
            </p:cNvPr>
            <p:cNvCxnSpPr/>
            <p:nvPr/>
          </p:nvCxnSpPr>
          <p:spPr>
            <a:xfrm>
              <a:off x="3893531" y="3541306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1E324101-57A6-8F4D-9778-A18300FFAA2D}"/>
                </a:ext>
              </a:extLst>
            </p:cNvPr>
            <p:cNvCxnSpPr/>
            <p:nvPr/>
          </p:nvCxnSpPr>
          <p:spPr>
            <a:xfrm>
              <a:off x="4327322" y="4132320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E324101-57A6-8F4D-9778-A18300FFAA2D}"/>
                </a:ext>
              </a:extLst>
            </p:cNvPr>
            <p:cNvCxnSpPr/>
            <p:nvPr/>
          </p:nvCxnSpPr>
          <p:spPr>
            <a:xfrm>
              <a:off x="4790513" y="4712185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B31C22B0-1A0E-A944-8305-C0AE2C3A8AC6}"/>
                </a:ext>
              </a:extLst>
            </p:cNvPr>
            <p:cNvCxnSpPr>
              <a:cxnSpLocks/>
            </p:cNvCxnSpPr>
            <p:nvPr/>
          </p:nvCxnSpPr>
          <p:spPr>
            <a:xfrm>
              <a:off x="5221485" y="4712185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2F719660-50C6-A743-8A44-E179D126EC4D}"/>
                </a:ext>
              </a:extLst>
            </p:cNvPr>
            <p:cNvCxnSpPr>
              <a:cxnSpLocks/>
            </p:cNvCxnSpPr>
            <p:nvPr/>
          </p:nvCxnSpPr>
          <p:spPr>
            <a:xfrm>
              <a:off x="4766522" y="4132320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B31C22B0-1A0E-A944-8305-C0AE2C3A8AC6}"/>
                </a:ext>
              </a:extLst>
            </p:cNvPr>
            <p:cNvCxnSpPr>
              <a:cxnSpLocks/>
            </p:cNvCxnSpPr>
            <p:nvPr/>
          </p:nvCxnSpPr>
          <p:spPr>
            <a:xfrm>
              <a:off x="4325525" y="3541306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B31C22B0-1A0E-A944-8305-C0AE2C3A8AC6}"/>
                </a:ext>
              </a:extLst>
            </p:cNvPr>
            <p:cNvCxnSpPr>
              <a:cxnSpLocks/>
            </p:cNvCxnSpPr>
            <p:nvPr/>
          </p:nvCxnSpPr>
          <p:spPr>
            <a:xfrm>
              <a:off x="3891735" y="2961442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70B95A0-8AAF-8E46-BF10-C557B79842D1}"/>
                </a:ext>
              </a:extLst>
            </p:cNvPr>
            <p:cNvCxnSpPr>
              <a:cxnSpLocks/>
            </p:cNvCxnSpPr>
            <p:nvPr/>
          </p:nvCxnSpPr>
          <p:spPr>
            <a:xfrm>
              <a:off x="3454331" y="2371493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B31C22B0-1A0E-A944-8305-C0AE2C3A8AC6}"/>
                </a:ext>
              </a:extLst>
            </p:cNvPr>
            <p:cNvCxnSpPr>
              <a:cxnSpLocks/>
            </p:cNvCxnSpPr>
            <p:nvPr/>
          </p:nvCxnSpPr>
          <p:spPr>
            <a:xfrm>
              <a:off x="3015131" y="1828800"/>
              <a:ext cx="0" cy="542693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BE5DC7D-6EA3-6F4E-8AC6-4F54F06ACDDE}"/>
                </a:ext>
              </a:extLst>
            </p:cNvPr>
            <p:cNvCxnSpPr>
              <a:cxnSpLocks/>
            </p:cNvCxnSpPr>
            <p:nvPr/>
          </p:nvCxnSpPr>
          <p:spPr>
            <a:xfrm>
              <a:off x="2564844" y="5311698"/>
              <a:ext cx="2653782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78B8375-2F2F-2C44-884C-7979AD9D3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5931" y="1828800"/>
              <a:ext cx="4887" cy="3482898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408C0AAC-E26A-6C4A-A5BA-C59BE5290D3C}"/>
              </a:ext>
            </a:extLst>
          </p:cNvPr>
          <p:cNvGrpSpPr/>
          <p:nvPr/>
        </p:nvGrpSpPr>
        <p:grpSpPr>
          <a:xfrm>
            <a:off x="6013517" y="1833310"/>
            <a:ext cx="2664869" cy="3505200"/>
            <a:chOff x="2564844" y="1828800"/>
            <a:chExt cx="2664869" cy="3505200"/>
          </a:xfrm>
        </p:grpSpPr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C34E23CE-761C-8B4C-B16F-A63702FED1C4}"/>
                </a:ext>
              </a:extLst>
            </p:cNvPr>
            <p:cNvCxnSpPr/>
            <p:nvPr/>
          </p:nvCxnSpPr>
          <p:spPr>
            <a:xfrm>
              <a:off x="2575931" y="1828800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3251F459-E571-5345-95C5-A60F78C686CB}"/>
                </a:ext>
              </a:extLst>
            </p:cNvPr>
            <p:cNvCxnSpPr/>
            <p:nvPr/>
          </p:nvCxnSpPr>
          <p:spPr>
            <a:xfrm>
              <a:off x="3015131" y="2371493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E1E54080-F77A-7145-8BBB-E8ED5A985CFB}"/>
                </a:ext>
              </a:extLst>
            </p:cNvPr>
            <p:cNvCxnSpPr/>
            <p:nvPr/>
          </p:nvCxnSpPr>
          <p:spPr>
            <a:xfrm>
              <a:off x="3454331" y="2961442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C830602-B472-2C4C-B9FB-391DC3C3F1DD}"/>
                </a:ext>
              </a:extLst>
            </p:cNvPr>
            <p:cNvCxnSpPr/>
            <p:nvPr/>
          </p:nvCxnSpPr>
          <p:spPr>
            <a:xfrm>
              <a:off x="3893531" y="3541306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1C2FD5E4-81A1-2045-BF41-F9D660FDD342}"/>
                </a:ext>
              </a:extLst>
            </p:cNvPr>
            <p:cNvCxnSpPr/>
            <p:nvPr/>
          </p:nvCxnSpPr>
          <p:spPr>
            <a:xfrm>
              <a:off x="4327322" y="4132320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C3C8F425-81E5-1042-8671-E16B55E54A41}"/>
                </a:ext>
              </a:extLst>
            </p:cNvPr>
            <p:cNvCxnSpPr/>
            <p:nvPr/>
          </p:nvCxnSpPr>
          <p:spPr>
            <a:xfrm>
              <a:off x="4790513" y="4712185"/>
              <a:ext cx="439200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ED3042E7-AFF0-314A-9BC7-561FAFDA04BA}"/>
                </a:ext>
              </a:extLst>
            </p:cNvPr>
            <p:cNvCxnSpPr>
              <a:cxnSpLocks/>
            </p:cNvCxnSpPr>
            <p:nvPr/>
          </p:nvCxnSpPr>
          <p:spPr>
            <a:xfrm>
              <a:off x="5221485" y="4712185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0CD787C6-8CEC-3841-BA0F-7E5636D11CE1}"/>
                </a:ext>
              </a:extLst>
            </p:cNvPr>
            <p:cNvCxnSpPr>
              <a:cxnSpLocks/>
            </p:cNvCxnSpPr>
            <p:nvPr/>
          </p:nvCxnSpPr>
          <p:spPr>
            <a:xfrm>
              <a:off x="4766522" y="4132320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9A9230A1-3C34-E947-A73F-D2754C6377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5525" y="3541306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5759A43B-5C23-094C-93DF-56B760773B43}"/>
                </a:ext>
              </a:extLst>
            </p:cNvPr>
            <p:cNvCxnSpPr>
              <a:cxnSpLocks/>
            </p:cNvCxnSpPr>
            <p:nvPr/>
          </p:nvCxnSpPr>
          <p:spPr>
            <a:xfrm>
              <a:off x="3891735" y="2961442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0EDCC5C1-2EEF-7345-BB78-BEB3E2661A05}"/>
                </a:ext>
              </a:extLst>
            </p:cNvPr>
            <p:cNvCxnSpPr>
              <a:cxnSpLocks/>
            </p:cNvCxnSpPr>
            <p:nvPr/>
          </p:nvCxnSpPr>
          <p:spPr>
            <a:xfrm>
              <a:off x="3454331" y="2371493"/>
              <a:ext cx="0" cy="621815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6D79997-92EA-F641-A1C0-6930FB1D234F}"/>
                </a:ext>
              </a:extLst>
            </p:cNvPr>
            <p:cNvCxnSpPr>
              <a:cxnSpLocks/>
            </p:cNvCxnSpPr>
            <p:nvPr/>
          </p:nvCxnSpPr>
          <p:spPr>
            <a:xfrm>
              <a:off x="3015131" y="1828800"/>
              <a:ext cx="0" cy="542693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B09DAF13-8BA9-684D-BD80-ADE912C3C95A}"/>
                </a:ext>
              </a:extLst>
            </p:cNvPr>
            <p:cNvCxnSpPr>
              <a:cxnSpLocks/>
            </p:cNvCxnSpPr>
            <p:nvPr/>
          </p:nvCxnSpPr>
          <p:spPr>
            <a:xfrm>
              <a:off x="2564844" y="5311698"/>
              <a:ext cx="2653782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42990D42-B9F9-B645-913A-94B747EFC6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5931" y="1828800"/>
              <a:ext cx="4887" cy="3482898"/>
            </a:xfrm>
            <a:prstGeom prst="line">
              <a:avLst/>
            </a:prstGeom>
            <a:ln>
              <a:solidFill>
                <a:srgbClr val="FFFF0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流程圖 55">
            <a:extLst>
              <a:ext uri="{FF2B5EF4-FFF2-40B4-BE49-F238E27FC236}">
                <a16:creationId xmlns:a16="http://schemas.microsoft.com/office/drawing/2014/main" id="{9720DF94-5DF6-0F42-9F0B-E6A778A7C716}"/>
              </a:ext>
            </a:extLst>
          </p:cNvPr>
          <p:cNvSpPr/>
          <p:nvPr/>
        </p:nvSpPr>
        <p:spPr>
          <a:xfrm>
            <a:off x="2631687" y="4754135"/>
            <a:ext cx="2575723" cy="579865"/>
          </a:xfrm>
          <a:prstGeom prst="flowChartProcess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流程圖 56">
            <a:extLst>
              <a:ext uri="{FF2B5EF4-FFF2-40B4-BE49-F238E27FC236}">
                <a16:creationId xmlns:a16="http://schemas.microsoft.com/office/drawing/2014/main" id="{7F5AC5E4-BAA1-EE42-9B23-456A70D3692D}"/>
              </a:ext>
            </a:extLst>
          </p:cNvPr>
          <p:cNvSpPr/>
          <p:nvPr/>
        </p:nvSpPr>
        <p:spPr>
          <a:xfrm>
            <a:off x="6073887" y="4758644"/>
            <a:ext cx="2575724" cy="579865"/>
          </a:xfrm>
          <a:prstGeom prst="flowChartProcess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B6222F0C-F20C-414F-8E27-276A2DFF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0" y="1259157"/>
            <a:ext cx="9042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9"/>
          <p:cNvSpPr txBox="1"/>
          <p:nvPr/>
        </p:nvSpPr>
        <p:spPr>
          <a:xfrm>
            <a:off x="7539964" y="2348117"/>
            <a:ext cx="4332721" cy="861774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algn="ctr"/>
            <a:r>
              <a:rPr lang="en-US" altLang="zh-CN" sz="5000" dirty="0"/>
              <a:t>Data</a:t>
            </a:r>
            <a:endParaRPr lang="zh-CN" altLang="en-US" sz="5000" dirty="0"/>
          </a:p>
        </p:txBody>
      </p:sp>
      <p:sp>
        <p:nvSpPr>
          <p:cNvPr id="41" name="文本框 11"/>
          <p:cNvSpPr txBox="1"/>
          <p:nvPr/>
        </p:nvSpPr>
        <p:spPr>
          <a:xfrm>
            <a:off x="7539965" y="4739734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algn="ctr"/>
            <a:r>
              <a:rPr lang="en-US" altLang="zh-CN" dirty="0"/>
              <a:t>Conclusion 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902039" y="0"/>
            <a:ext cx="4947230" cy="68595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1"/>
          <p:cNvSpPr txBox="1"/>
          <p:nvPr/>
        </p:nvSpPr>
        <p:spPr>
          <a:xfrm>
            <a:off x="1747387" y="2779004"/>
            <a:ext cx="32565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CONTENT</a:t>
            </a:r>
            <a:endParaRPr lang="zh-CN" altLang="en-US" sz="5000" dirty="0">
              <a:solidFill>
                <a:schemeClr val="accent1">
                  <a:lumMod val="7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7" name="文本框 2"/>
          <p:cNvSpPr txBox="1"/>
          <p:nvPr/>
        </p:nvSpPr>
        <p:spPr>
          <a:xfrm>
            <a:off x="7518897" y="997340"/>
            <a:ext cx="2670409" cy="553998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Introduction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48" name="文本框 9"/>
          <p:cNvSpPr txBox="1"/>
          <p:nvPr/>
        </p:nvSpPr>
        <p:spPr>
          <a:xfrm>
            <a:off x="6351679" y="2875796"/>
            <a:ext cx="685876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0" name="文本框 11"/>
          <p:cNvSpPr txBox="1"/>
          <p:nvPr/>
        </p:nvSpPr>
        <p:spPr>
          <a:xfrm>
            <a:off x="6351679" y="4754252"/>
            <a:ext cx="685876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1" name="文本框 2"/>
          <p:cNvSpPr txBox="1"/>
          <p:nvPr/>
        </p:nvSpPr>
        <p:spPr>
          <a:xfrm>
            <a:off x="6341145" y="997340"/>
            <a:ext cx="685876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01</a:t>
            </a:r>
            <a:endParaRPr lang="zh-CN" altLang="en-US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7C1FBCAF-B56B-1A45-B3EC-B7494D0572CA}"/>
              </a:ext>
            </a:extLst>
          </p:cNvPr>
          <p:cNvSpPr txBox="1"/>
          <p:nvPr/>
        </p:nvSpPr>
        <p:spPr>
          <a:xfrm>
            <a:off x="7539964" y="3208661"/>
            <a:ext cx="4332722" cy="707886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r>
              <a:rPr lang="en-US" altLang="zh-CN" sz="2000" dirty="0"/>
              <a:t>(Collect,</a:t>
            </a:r>
            <a:r>
              <a:rPr lang="zh-CN" altLang="en-US" sz="2000" dirty="0"/>
              <a:t> </a:t>
            </a:r>
            <a:r>
              <a:rPr lang="en-US" altLang="zh-CN" sz="2000" dirty="0"/>
              <a:t>Clean,</a:t>
            </a:r>
            <a:r>
              <a:rPr lang="zh-CN" altLang="en-US" sz="2000" dirty="0"/>
              <a:t> </a:t>
            </a:r>
            <a:r>
              <a:rPr lang="en-US" altLang="zh-CN" sz="2000" dirty="0"/>
              <a:t>Process,</a:t>
            </a:r>
            <a:r>
              <a:rPr lang="zh-CN" altLang="en-US" sz="2000" dirty="0"/>
              <a:t> </a:t>
            </a:r>
            <a:r>
              <a:rPr lang="en-US" altLang="zh-CN" sz="2000" dirty="0"/>
              <a:t>"Finding”</a:t>
            </a:r>
          </a:p>
          <a:p>
            <a:r>
              <a:rPr lang="en-US" altLang="zh-TW" sz="2000" dirty="0"/>
              <a:t>Analyze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Visualize,</a:t>
            </a:r>
            <a:r>
              <a:rPr lang="zh-CN" altLang="en-US" sz="2000" dirty="0"/>
              <a:t> </a:t>
            </a:r>
            <a:r>
              <a:rPr lang="en-US" altLang="zh-CN" sz="2000" dirty="0"/>
              <a:t>F</a:t>
            </a:r>
            <a:r>
              <a:rPr lang="en-US" altLang="zh-TW" sz="2000" dirty="0"/>
              <a:t>orecast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4394402"/>
      </p:ext>
    </p:extLst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195" y="0"/>
            <a:ext cx="9482021" cy="6859587"/>
          </a:xfrm>
          <a:prstGeom prst="rect">
            <a:avLst/>
          </a:prstGeom>
          <a:solidFill>
            <a:srgbClr val="604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2" cy="685958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204" y="0"/>
            <a:ext cx="7836696" cy="6859587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1F9665-525A-7F47-8925-08C5A2A736FB}"/>
              </a:ext>
            </a:extLst>
          </p:cNvPr>
          <p:cNvSpPr/>
          <p:nvPr/>
        </p:nvSpPr>
        <p:spPr>
          <a:xfrm>
            <a:off x="8460241" y="6536422"/>
            <a:ext cx="37301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More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analysis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in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my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report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and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“.</a:t>
            </a:r>
            <a:r>
              <a:rPr lang="en-US" altLang="zh-CN" sz="1500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ipynb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”</a:t>
            </a:r>
            <a:endParaRPr lang="zh-TW" altLang="en-US" sz="15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79ABF9-7E01-2242-A935-3FBC3011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183" y="5756162"/>
            <a:ext cx="709938" cy="7099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1C5E02C-1326-174F-B5D8-B9252D3B0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87" y="866220"/>
            <a:ext cx="5965238" cy="51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13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25001DB-E7B3-8F4B-A3BB-A62BB2930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9800" cy="5816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AA80B2-B478-9B4F-B147-8D4331CA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56" y="2255044"/>
            <a:ext cx="8623300" cy="2349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297EA32-C0CD-914D-A458-7319B3B5B74C}"/>
              </a:ext>
            </a:extLst>
          </p:cNvPr>
          <p:cNvSpPr/>
          <p:nvPr/>
        </p:nvSpPr>
        <p:spPr>
          <a:xfrm>
            <a:off x="8638661" y="302891"/>
            <a:ext cx="16985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Accuracy &gt;</a:t>
            </a:r>
            <a:r>
              <a:rPr lang="zh-CN" altLang="en-US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1500" b="1" dirty="0">
                <a:solidFill>
                  <a:srgbClr val="000000"/>
                </a:solidFill>
                <a:latin typeface="Helvetica Neue" panose="02000503000000020004" pitchFamily="2" charset="0"/>
              </a:rPr>
              <a:t>99%</a:t>
            </a:r>
            <a:endParaRPr lang="zh-TW" altLang="en-US" sz="1500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08119E7-D886-C44B-A2A6-B21F30BF4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464473"/>
            <a:ext cx="12190413" cy="53761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CC91D6F-A06E-D948-9C5A-A426B3174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64" y="3285855"/>
            <a:ext cx="7779564" cy="38583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8A0A1F3-CCA8-A34F-B37D-CB5C46F22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" y="-67752"/>
            <a:ext cx="7749637" cy="38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6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50153" y="0"/>
            <a:ext cx="4947230" cy="68595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>
            <a:off x="2076659" y="2180780"/>
            <a:ext cx="28425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03</a:t>
            </a:r>
            <a:endParaRPr lang="zh-CN" altLang="en-US" sz="13800" dirty="0">
              <a:solidFill>
                <a:schemeClr val="accent1">
                  <a:lumMod val="7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22612" y="2537850"/>
            <a:ext cx="3592651" cy="1528167"/>
            <a:chOff x="916896" y="2537850"/>
            <a:chExt cx="3592651" cy="1528167"/>
          </a:xfrm>
        </p:grpSpPr>
        <p:sp>
          <p:nvSpPr>
            <p:cNvPr id="13" name="文本框 2"/>
            <p:cNvSpPr txBox="1"/>
            <p:nvPr/>
          </p:nvSpPr>
          <p:spPr>
            <a:xfrm>
              <a:off x="983016" y="2537850"/>
              <a:ext cx="1965205" cy="5232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(</a:t>
              </a:r>
              <a:r>
                <a:rPr lang="zh-CN" altLang="en-US" sz="28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＾－＾</a:t>
              </a:r>
              <a:r>
                <a:rPr lang="en-US" altLang="zh-CN" sz="28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)V</a:t>
              </a:r>
              <a:endParaRPr lang="zh-CN" altLang="en-US" sz="2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916896" y="3153029"/>
              <a:ext cx="3592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Microsoft JhengHei Light" panose="020B0304030504040204" pitchFamily="34" charset="-122"/>
                </a:rPr>
                <a:t>Conclusion</a:t>
              </a:r>
              <a:endPara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89930" y="4048017"/>
              <a:ext cx="3240000" cy="1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125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33024" y="407595"/>
            <a:ext cx="6110515" cy="591537"/>
            <a:chOff x="384045" y="276969"/>
            <a:chExt cx="6110515" cy="591537"/>
          </a:xfrm>
        </p:grpSpPr>
        <p:sp>
          <p:nvSpPr>
            <p:cNvPr id="32" name="9"/>
            <p:cNvSpPr txBox="1"/>
            <p:nvPr/>
          </p:nvSpPr>
          <p:spPr>
            <a:xfrm>
              <a:off x="1366354" y="276969"/>
              <a:ext cx="343525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30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Conclusion</a:t>
              </a:r>
              <a:endParaRPr lang="zh-CN" altLang="en-US" sz="3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" name="组合 1"/>
          <p:cNvGrpSpPr/>
          <p:nvPr/>
        </p:nvGrpSpPr>
        <p:grpSpPr>
          <a:xfrm>
            <a:off x="0" y="3433155"/>
            <a:ext cx="12194000" cy="1283607"/>
            <a:chOff x="8462" y="2217418"/>
            <a:chExt cx="9144000" cy="962547"/>
          </a:xfrm>
        </p:grpSpPr>
        <p:sp>
          <p:nvSpPr>
            <p:cNvPr id="5" name="矩形 4"/>
            <p:cNvSpPr/>
            <p:nvPr/>
          </p:nvSpPr>
          <p:spPr>
            <a:xfrm>
              <a:off x="8462" y="2217418"/>
              <a:ext cx="9144000" cy="9625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7" name="文本框 14"/>
            <p:cNvSpPr txBox="1"/>
            <p:nvPr/>
          </p:nvSpPr>
          <p:spPr>
            <a:xfrm>
              <a:off x="941355" y="2313768"/>
              <a:ext cx="7100174" cy="76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I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think this dataset cannot represent all the situation. We cannot think that the fraud only happen in "CASH_OUT" and "TRANSFER". Now we are using this dataset to analysis and do training, so if a fraud happen in the other kind of transaction, this model may not predict it correctly.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">
            <a:extLst>
              <a:ext uri="{FF2B5EF4-FFF2-40B4-BE49-F238E27FC236}">
                <a16:creationId xmlns:a16="http://schemas.microsoft.com/office/drawing/2014/main" id="{27778EBC-A1D8-BF48-AB93-24436FED1930}"/>
              </a:ext>
            </a:extLst>
          </p:cNvPr>
          <p:cNvGrpSpPr/>
          <p:nvPr/>
        </p:nvGrpSpPr>
        <p:grpSpPr>
          <a:xfrm>
            <a:off x="0" y="5168386"/>
            <a:ext cx="12194000" cy="1283607"/>
            <a:chOff x="0" y="1252351"/>
            <a:chExt cx="9144000" cy="96254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0B2505F-254C-BC40-9F09-EEF39223188A}"/>
                </a:ext>
              </a:extLst>
            </p:cNvPr>
            <p:cNvSpPr/>
            <p:nvPr/>
          </p:nvSpPr>
          <p:spPr>
            <a:xfrm>
              <a:off x="0" y="1252351"/>
              <a:ext cx="9144000" cy="9625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9" name="文本框 14">
              <a:extLst>
                <a:ext uri="{FF2B5EF4-FFF2-40B4-BE49-F238E27FC236}">
                  <a16:creationId xmlns:a16="http://schemas.microsoft.com/office/drawing/2014/main" id="{2127849F-A4E4-D64F-9EEE-3828D91DC1FA}"/>
                </a:ext>
              </a:extLst>
            </p:cNvPr>
            <p:cNvSpPr txBox="1"/>
            <p:nvPr/>
          </p:nvSpPr>
          <p:spPr>
            <a:xfrm>
              <a:off x="1777559" y="1591012"/>
              <a:ext cx="7100174" cy="285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There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might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be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data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missing,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this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problem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should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be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solved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in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the</a:t>
              </a:r>
              <a:r>
                <a:rPr lang="zh-CN" altLang="en-US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future.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">
            <a:extLst>
              <a:ext uri="{FF2B5EF4-FFF2-40B4-BE49-F238E27FC236}">
                <a16:creationId xmlns:a16="http://schemas.microsoft.com/office/drawing/2014/main" id="{CCCDE1CB-0890-BF40-97BE-BE32F0281175}"/>
              </a:ext>
            </a:extLst>
          </p:cNvPr>
          <p:cNvGrpSpPr/>
          <p:nvPr/>
        </p:nvGrpSpPr>
        <p:grpSpPr>
          <a:xfrm>
            <a:off x="0" y="1574342"/>
            <a:ext cx="12194000" cy="1283608"/>
            <a:chOff x="0" y="1252351"/>
            <a:chExt cx="9144000" cy="96254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5EC318D-D1C7-7F48-8E75-BBD46A2DC379}"/>
                </a:ext>
              </a:extLst>
            </p:cNvPr>
            <p:cNvSpPr/>
            <p:nvPr/>
          </p:nvSpPr>
          <p:spPr>
            <a:xfrm>
              <a:off x="0" y="1252351"/>
              <a:ext cx="9144000" cy="9625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2" name="文本框 14">
              <a:extLst>
                <a:ext uri="{FF2B5EF4-FFF2-40B4-BE49-F238E27FC236}">
                  <a16:creationId xmlns:a16="http://schemas.microsoft.com/office/drawing/2014/main" id="{F0F6ED98-9F64-6A47-ACED-E55B4F9C9722}"/>
                </a:ext>
              </a:extLst>
            </p:cNvPr>
            <p:cNvSpPr txBox="1"/>
            <p:nvPr/>
          </p:nvSpPr>
          <p:spPr>
            <a:xfrm>
              <a:off x="946760" y="1305427"/>
              <a:ext cx="7512670" cy="80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i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New</a:t>
              </a:r>
              <a:r>
                <a:rPr lang="zh-CN" altLang="en-US" sz="1400" b="1" i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i="1" u="sng" dirty="0" err="1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features“</a:t>
              </a:r>
              <a:r>
                <a:rPr lang="en-US" altLang="zh-CN" sz="1400" b="1" u="sng" dirty="0" err="1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errorBalanceDest”and</a:t>
              </a:r>
              <a:r>
                <a:rPr lang="zh-CN" altLang="en-US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“</a:t>
              </a:r>
              <a:r>
                <a:rPr lang="en-US" altLang="zh-CN" sz="1400" b="1" u="sng" dirty="0" err="1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errorBalanceOrig”are</a:t>
              </a:r>
              <a:r>
                <a:rPr lang="zh-CN" altLang="en-US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very</a:t>
              </a:r>
              <a:r>
                <a:rPr lang="zh-CN" altLang="en-US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useful</a:t>
              </a:r>
              <a:r>
                <a:rPr lang="zh-CN" altLang="en-US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in</a:t>
              </a:r>
              <a:r>
                <a:rPr lang="zh-CN" altLang="en-US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this</a:t>
              </a:r>
              <a:r>
                <a:rPr lang="zh-CN" altLang="en-US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400" b="1" u="sng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analysis.</a:t>
              </a:r>
            </a:p>
            <a:p>
              <a:pPr>
                <a:lnSpc>
                  <a:spcPct val="150000"/>
                </a:lnSpc>
              </a:pPr>
              <a:r>
                <a:rPr lang="en" altLang="zh-TW" sz="1500" i="1" dirty="0">
                  <a:solidFill>
                    <a:schemeClr val="bg1"/>
                  </a:solidFill>
                </a:rPr>
                <a:t>Fraud is more likely to happen when amount is unequal to the difference between old and new </a:t>
              </a:r>
              <a:r>
                <a:rPr lang="en" altLang="zh-TW" sz="1500" i="1" dirty="0" err="1">
                  <a:solidFill>
                    <a:schemeClr val="bg1"/>
                  </a:solidFill>
                </a:rPr>
                <a:t>BalanceDest</a:t>
              </a:r>
              <a:r>
                <a:rPr lang="en" altLang="zh-TW" sz="1500" i="1" dirty="0">
                  <a:solidFill>
                    <a:schemeClr val="bg1"/>
                  </a:solidFill>
                </a:rPr>
                <a:t>.(</a:t>
              </a:r>
              <a:r>
                <a:rPr lang="en" altLang="zh-TW" sz="1500" i="1" dirty="0" err="1">
                  <a:solidFill>
                    <a:schemeClr val="bg1"/>
                  </a:solidFill>
                </a:rPr>
                <a:t>Receviers</a:t>
              </a:r>
              <a:r>
                <a:rPr lang="en" altLang="zh-TW" sz="1500" i="1" dirty="0">
                  <a:solidFill>
                    <a:schemeClr val="bg1"/>
                  </a:solidFill>
                </a:rPr>
                <a:t>) When the amount is not equal to the difference between old and new </a:t>
              </a:r>
              <a:r>
                <a:rPr lang="en" altLang="zh-TW" sz="1500" i="1" dirty="0" err="1">
                  <a:solidFill>
                    <a:schemeClr val="bg1"/>
                  </a:solidFill>
                </a:rPr>
                <a:t>BalanceOrig</a:t>
              </a:r>
              <a:r>
                <a:rPr lang="zh-CN" altLang="en-US" sz="1500" i="1" dirty="0">
                  <a:solidFill>
                    <a:schemeClr val="bg1"/>
                  </a:solidFill>
                </a:rPr>
                <a:t> </a:t>
              </a:r>
              <a:r>
                <a:rPr lang="en" altLang="zh-TW" sz="1500" i="1" dirty="0">
                  <a:solidFill>
                    <a:schemeClr val="bg1"/>
                  </a:solidFill>
                </a:rPr>
                <a:t>(starters), it is more likely a normal transaction.)</a:t>
              </a:r>
              <a:endParaRPr lang="zh-CN" altLang="en-US" sz="15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2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矩形 27"/>
          <p:cNvSpPr/>
          <p:nvPr/>
        </p:nvSpPr>
        <p:spPr>
          <a:xfrm>
            <a:off x="-1" y="1"/>
            <a:ext cx="12190413" cy="6857999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283"/>
          <p:cNvSpPr txBox="1"/>
          <p:nvPr/>
        </p:nvSpPr>
        <p:spPr>
          <a:xfrm>
            <a:off x="4128160" y="1193652"/>
            <a:ext cx="3934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</a:t>
            </a:r>
            <a:r>
              <a:rPr lang="zh-CN" altLang="en-US" sz="60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6000" b="1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END!</a:t>
            </a:r>
            <a:endParaRPr lang="zh-CN" altLang="en-US" sz="60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469264" y="319837"/>
            <a:ext cx="1104840" cy="1067633"/>
            <a:chOff x="469264" y="319837"/>
            <a:chExt cx="1104840" cy="1067633"/>
          </a:xfrm>
        </p:grpSpPr>
        <p:sp>
          <p:nvSpPr>
            <p:cNvPr id="107" name="等腰三角形 106"/>
            <p:cNvSpPr/>
            <p:nvPr/>
          </p:nvSpPr>
          <p:spPr>
            <a:xfrm>
              <a:off x="469264" y="319837"/>
              <a:ext cx="1048148" cy="903577"/>
            </a:xfrm>
            <a:prstGeom prst="triangl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等腰三角形 107"/>
            <p:cNvSpPr/>
            <p:nvPr/>
          </p:nvSpPr>
          <p:spPr>
            <a:xfrm rot="3603673">
              <a:off x="598241" y="411606"/>
              <a:ext cx="1048150" cy="903577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文本框 7"/>
            <p:cNvSpPr txBox="1"/>
            <p:nvPr/>
          </p:nvSpPr>
          <p:spPr>
            <a:xfrm>
              <a:off x="634949" y="639654"/>
              <a:ext cx="721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0"/>
              <a:r>
                <a:rPr lang="en-US" altLang="zh-CN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CISC7201</a:t>
              </a:r>
              <a:endParaRPr lang="zh-CN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153AA97B-678E-DC40-B56D-722D9E88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690" y="2478588"/>
            <a:ext cx="5177029" cy="34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50153" y="0"/>
            <a:ext cx="4897504" cy="68595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>
            <a:off x="1877628" y="2192354"/>
            <a:ext cx="28425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01</a:t>
            </a:r>
            <a:endParaRPr lang="zh-CN" altLang="en-US" sz="13800" dirty="0">
              <a:solidFill>
                <a:schemeClr val="accent1">
                  <a:lumMod val="7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11" name="组合 1">
            <a:extLst>
              <a:ext uri="{FF2B5EF4-FFF2-40B4-BE49-F238E27FC236}">
                <a16:creationId xmlns:a16="http://schemas.microsoft.com/office/drawing/2014/main" id="{93DE5BBA-86A5-2641-9F8D-97900B409229}"/>
              </a:ext>
            </a:extLst>
          </p:cNvPr>
          <p:cNvGrpSpPr/>
          <p:nvPr/>
        </p:nvGrpSpPr>
        <p:grpSpPr>
          <a:xfrm>
            <a:off x="5969087" y="2321009"/>
            <a:ext cx="4256486" cy="1510167"/>
            <a:chOff x="708859" y="2537850"/>
            <a:chExt cx="4256486" cy="1510167"/>
          </a:xfrm>
        </p:grpSpPr>
        <p:sp>
          <p:nvSpPr>
            <p:cNvPr id="17" name="文本框 2">
              <a:extLst>
                <a:ext uri="{FF2B5EF4-FFF2-40B4-BE49-F238E27FC236}">
                  <a16:creationId xmlns:a16="http://schemas.microsoft.com/office/drawing/2014/main" id="{A0241228-BC97-A540-8564-ABA3660A8343}"/>
                </a:ext>
              </a:extLst>
            </p:cNvPr>
            <p:cNvSpPr txBox="1"/>
            <p:nvPr/>
          </p:nvSpPr>
          <p:spPr>
            <a:xfrm>
              <a:off x="983016" y="2537850"/>
              <a:ext cx="2090527" cy="5232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( p′︵‵</a:t>
              </a:r>
              <a:r>
                <a:rPr lang="zh-CN" altLang="en-US" sz="28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。</a:t>
              </a:r>
              <a:r>
                <a:rPr lang="en-US" altLang="zh-CN" sz="28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)</a:t>
              </a:r>
              <a:endParaRPr lang="zh-CN" altLang="en-US" sz="2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9" name="文本框 12">
              <a:extLst>
                <a:ext uri="{FF2B5EF4-FFF2-40B4-BE49-F238E27FC236}">
                  <a16:creationId xmlns:a16="http://schemas.microsoft.com/office/drawing/2014/main" id="{25FC3FC2-6284-3641-8110-76F676EF6E85}"/>
                </a:ext>
              </a:extLst>
            </p:cNvPr>
            <p:cNvSpPr txBox="1"/>
            <p:nvPr/>
          </p:nvSpPr>
          <p:spPr>
            <a:xfrm>
              <a:off x="708859" y="3171277"/>
              <a:ext cx="42564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Microsoft JhengHei Light" panose="020B0304030504040204" pitchFamily="34" charset="-122"/>
                </a:rPr>
                <a:t> </a:t>
              </a:r>
              <a:r>
                <a:rPr lang="en-US" altLang="zh-CN" sz="48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Microsoft JhengHei Light" panose="020B0304030504040204" pitchFamily="34" charset="-122"/>
                </a:rPr>
                <a:t>Introduction</a:t>
              </a:r>
              <a:endPara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9E4D07C-9959-8B4B-BB32-B8AD9D162D2C}"/>
                </a:ext>
              </a:extLst>
            </p:cNvPr>
            <p:cNvSpPr/>
            <p:nvPr/>
          </p:nvSpPr>
          <p:spPr>
            <a:xfrm flipV="1">
              <a:off x="989929" y="4002274"/>
              <a:ext cx="3767377" cy="4574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品 11"/>
          <p:cNvCxnSpPr/>
          <p:nvPr>
            <p:custDataLst>
              <p:tags r:id="rId1"/>
            </p:custDataLst>
          </p:nvPr>
        </p:nvCxnSpPr>
        <p:spPr>
          <a:xfrm>
            <a:off x="2858853" y="1869989"/>
            <a:ext cx="6110515" cy="0"/>
          </a:xfrm>
          <a:prstGeom prst="line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文本框 283">
            <a:extLst>
              <a:ext uri="{FF2B5EF4-FFF2-40B4-BE49-F238E27FC236}">
                <a16:creationId xmlns:a16="http://schemas.microsoft.com/office/drawing/2014/main" id="{08D9ED46-C949-8C49-854C-BD85875A8BC5}"/>
              </a:ext>
            </a:extLst>
          </p:cNvPr>
          <p:cNvSpPr txBox="1"/>
          <p:nvPr/>
        </p:nvSpPr>
        <p:spPr>
          <a:xfrm>
            <a:off x="1037250" y="912496"/>
            <a:ext cx="101159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500" dirty="0">
                <a:latin typeface="微软雅黑" pitchFamily="34" charset="-122"/>
                <a:ea typeface="微软雅黑" pitchFamily="34" charset="-122"/>
              </a:rPr>
              <a:t>Financial</a:t>
            </a:r>
            <a:r>
              <a:rPr lang="zh-CN" altLang="en-US" sz="45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500" dirty="0">
                <a:latin typeface="微软雅黑" pitchFamily="34" charset="-122"/>
                <a:ea typeface="微软雅黑" pitchFamily="34" charset="-122"/>
              </a:rPr>
              <a:t>Dataset</a:t>
            </a:r>
            <a:r>
              <a:rPr lang="zh-CN" altLang="en-US" sz="45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500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45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5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Fraud</a:t>
            </a:r>
            <a:r>
              <a:rPr lang="zh-CN" altLang="en-US" sz="45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45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Detection</a:t>
            </a:r>
            <a:endParaRPr lang="zh-CN" altLang="en-US" sz="4500" b="1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4E5627-8A75-1A45-B51E-2B2E9F931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47" y="2785366"/>
            <a:ext cx="4997034" cy="279833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B17289-D0A7-1147-9934-B4128FEDF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461" y="2222386"/>
            <a:ext cx="4584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6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33024" y="407391"/>
            <a:ext cx="6110515" cy="693339"/>
            <a:chOff x="384045" y="276765"/>
            <a:chExt cx="6110515" cy="693339"/>
          </a:xfrm>
        </p:grpSpPr>
        <p:sp>
          <p:nvSpPr>
            <p:cNvPr id="32" name="9"/>
            <p:cNvSpPr txBox="1"/>
            <p:nvPr/>
          </p:nvSpPr>
          <p:spPr>
            <a:xfrm>
              <a:off x="1406613" y="276765"/>
              <a:ext cx="4079227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en-US" altLang="zh-CN" sz="45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New</a:t>
              </a:r>
              <a:r>
                <a:rPr lang="zh-CN" altLang="en-US" sz="45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45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Libraries</a:t>
              </a:r>
              <a:endParaRPr lang="zh-CN" altLang="en-US" sz="45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" name="品 11"/>
            <p:cNvCxnSpPr/>
            <p:nvPr>
              <p:custDataLst>
                <p:tags r:id="rId1"/>
              </p:custDataLst>
            </p:nvPr>
          </p:nvCxnSpPr>
          <p:spPr>
            <a:xfrm>
              <a:off x="384045" y="970104"/>
              <a:ext cx="6110515" cy="0"/>
            </a:xfrm>
            <a:prstGeom prst="line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5" name="椭圆 4"/>
          <p:cNvSpPr/>
          <p:nvPr/>
        </p:nvSpPr>
        <p:spPr>
          <a:xfrm>
            <a:off x="2094658" y="5104441"/>
            <a:ext cx="914400" cy="9144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457949" y="5104441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19652" y="5104441"/>
            <a:ext cx="914400" cy="9144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181355" y="5104441"/>
            <a:ext cx="914400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63446" y="2086415"/>
            <a:ext cx="1980000" cy="2827279"/>
          </a:xfrm>
          <a:custGeom>
            <a:avLst/>
            <a:gdLst>
              <a:gd name="connsiteX0" fmla="*/ 127235 w 1980000"/>
              <a:gd name="connsiteY0" fmla="*/ 0 h 2827279"/>
              <a:gd name="connsiteX1" fmla="*/ 1852765 w 1980000"/>
              <a:gd name="connsiteY1" fmla="*/ 0 h 2827279"/>
              <a:gd name="connsiteX2" fmla="*/ 1980000 w 1980000"/>
              <a:gd name="connsiteY2" fmla="*/ 127235 h 2827279"/>
              <a:gd name="connsiteX3" fmla="*/ 1980000 w 1980000"/>
              <a:gd name="connsiteY3" fmla="*/ 2572765 h 2827279"/>
              <a:gd name="connsiteX4" fmla="*/ 1852765 w 1980000"/>
              <a:gd name="connsiteY4" fmla="*/ 2700000 h 2827279"/>
              <a:gd name="connsiteX5" fmla="*/ 1117279 w 1980000"/>
              <a:gd name="connsiteY5" fmla="*/ 2700000 h 2827279"/>
              <a:gd name="connsiteX6" fmla="*/ 990000 w 1980000"/>
              <a:gd name="connsiteY6" fmla="*/ 2827279 h 2827279"/>
              <a:gd name="connsiteX7" fmla="*/ 862721 w 1980000"/>
              <a:gd name="connsiteY7" fmla="*/ 2700000 h 2827279"/>
              <a:gd name="connsiteX8" fmla="*/ 127235 w 1980000"/>
              <a:gd name="connsiteY8" fmla="*/ 2700000 h 2827279"/>
              <a:gd name="connsiteX9" fmla="*/ 0 w 1980000"/>
              <a:gd name="connsiteY9" fmla="*/ 2572765 h 2827279"/>
              <a:gd name="connsiteX10" fmla="*/ 0 w 1980000"/>
              <a:gd name="connsiteY10" fmla="*/ 127235 h 2827279"/>
              <a:gd name="connsiteX11" fmla="*/ 127235 w 1980000"/>
              <a:gd name="connsiteY11" fmla="*/ 0 h 28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0000" h="2827279">
                <a:moveTo>
                  <a:pt x="127235" y="0"/>
                </a:moveTo>
                <a:lnTo>
                  <a:pt x="1852765" y="0"/>
                </a:lnTo>
                <a:cubicBezTo>
                  <a:pt x="1923035" y="0"/>
                  <a:pt x="1980000" y="56965"/>
                  <a:pt x="1980000" y="127235"/>
                </a:cubicBezTo>
                <a:lnTo>
                  <a:pt x="1980000" y="2572765"/>
                </a:lnTo>
                <a:cubicBezTo>
                  <a:pt x="1980000" y="2643035"/>
                  <a:pt x="1923035" y="2700000"/>
                  <a:pt x="1852765" y="2700000"/>
                </a:cubicBezTo>
                <a:lnTo>
                  <a:pt x="1117279" y="2700000"/>
                </a:lnTo>
                <a:lnTo>
                  <a:pt x="990000" y="2827279"/>
                </a:lnTo>
                <a:lnTo>
                  <a:pt x="862721" y="2700000"/>
                </a:lnTo>
                <a:lnTo>
                  <a:pt x="127235" y="2700000"/>
                </a:lnTo>
                <a:cubicBezTo>
                  <a:pt x="56965" y="2700000"/>
                  <a:pt x="0" y="2643035"/>
                  <a:pt x="0" y="2572765"/>
                </a:cubicBezTo>
                <a:lnTo>
                  <a:pt x="0" y="127235"/>
                </a:lnTo>
                <a:cubicBezTo>
                  <a:pt x="0" y="56965"/>
                  <a:pt x="56965" y="0"/>
                  <a:pt x="127235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3925149" y="2086415"/>
            <a:ext cx="1980000" cy="2827279"/>
          </a:xfrm>
          <a:custGeom>
            <a:avLst/>
            <a:gdLst>
              <a:gd name="connsiteX0" fmla="*/ 127235 w 1980000"/>
              <a:gd name="connsiteY0" fmla="*/ 0 h 2827279"/>
              <a:gd name="connsiteX1" fmla="*/ 1852765 w 1980000"/>
              <a:gd name="connsiteY1" fmla="*/ 0 h 2827279"/>
              <a:gd name="connsiteX2" fmla="*/ 1980000 w 1980000"/>
              <a:gd name="connsiteY2" fmla="*/ 127235 h 2827279"/>
              <a:gd name="connsiteX3" fmla="*/ 1980000 w 1980000"/>
              <a:gd name="connsiteY3" fmla="*/ 2572765 h 2827279"/>
              <a:gd name="connsiteX4" fmla="*/ 1852765 w 1980000"/>
              <a:gd name="connsiteY4" fmla="*/ 2700000 h 2827279"/>
              <a:gd name="connsiteX5" fmla="*/ 1117279 w 1980000"/>
              <a:gd name="connsiteY5" fmla="*/ 2700000 h 2827279"/>
              <a:gd name="connsiteX6" fmla="*/ 990000 w 1980000"/>
              <a:gd name="connsiteY6" fmla="*/ 2827279 h 2827279"/>
              <a:gd name="connsiteX7" fmla="*/ 862721 w 1980000"/>
              <a:gd name="connsiteY7" fmla="*/ 2700000 h 2827279"/>
              <a:gd name="connsiteX8" fmla="*/ 127235 w 1980000"/>
              <a:gd name="connsiteY8" fmla="*/ 2700000 h 2827279"/>
              <a:gd name="connsiteX9" fmla="*/ 0 w 1980000"/>
              <a:gd name="connsiteY9" fmla="*/ 2572765 h 2827279"/>
              <a:gd name="connsiteX10" fmla="*/ 0 w 1980000"/>
              <a:gd name="connsiteY10" fmla="*/ 127235 h 2827279"/>
              <a:gd name="connsiteX11" fmla="*/ 127235 w 1980000"/>
              <a:gd name="connsiteY11" fmla="*/ 0 h 28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0000" h="2827279">
                <a:moveTo>
                  <a:pt x="127235" y="0"/>
                </a:moveTo>
                <a:lnTo>
                  <a:pt x="1852765" y="0"/>
                </a:lnTo>
                <a:cubicBezTo>
                  <a:pt x="1923035" y="0"/>
                  <a:pt x="1980000" y="56965"/>
                  <a:pt x="1980000" y="127235"/>
                </a:cubicBezTo>
                <a:lnTo>
                  <a:pt x="1980000" y="2572765"/>
                </a:lnTo>
                <a:cubicBezTo>
                  <a:pt x="1980000" y="2643035"/>
                  <a:pt x="1923035" y="2700000"/>
                  <a:pt x="1852765" y="2700000"/>
                </a:cubicBezTo>
                <a:lnTo>
                  <a:pt x="1117279" y="2700000"/>
                </a:lnTo>
                <a:lnTo>
                  <a:pt x="990000" y="2827279"/>
                </a:lnTo>
                <a:lnTo>
                  <a:pt x="862721" y="2700000"/>
                </a:lnTo>
                <a:lnTo>
                  <a:pt x="127235" y="2700000"/>
                </a:lnTo>
                <a:cubicBezTo>
                  <a:pt x="56965" y="2700000"/>
                  <a:pt x="0" y="2643035"/>
                  <a:pt x="0" y="2572765"/>
                </a:cubicBezTo>
                <a:lnTo>
                  <a:pt x="0" y="127235"/>
                </a:lnTo>
                <a:cubicBezTo>
                  <a:pt x="0" y="56965"/>
                  <a:pt x="56965" y="0"/>
                  <a:pt x="12723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286852" y="2086415"/>
            <a:ext cx="1980000" cy="2827279"/>
          </a:xfrm>
          <a:custGeom>
            <a:avLst/>
            <a:gdLst>
              <a:gd name="connsiteX0" fmla="*/ 127235 w 1980000"/>
              <a:gd name="connsiteY0" fmla="*/ 0 h 2827279"/>
              <a:gd name="connsiteX1" fmla="*/ 1852765 w 1980000"/>
              <a:gd name="connsiteY1" fmla="*/ 0 h 2827279"/>
              <a:gd name="connsiteX2" fmla="*/ 1980000 w 1980000"/>
              <a:gd name="connsiteY2" fmla="*/ 127235 h 2827279"/>
              <a:gd name="connsiteX3" fmla="*/ 1980000 w 1980000"/>
              <a:gd name="connsiteY3" fmla="*/ 2572765 h 2827279"/>
              <a:gd name="connsiteX4" fmla="*/ 1852765 w 1980000"/>
              <a:gd name="connsiteY4" fmla="*/ 2700000 h 2827279"/>
              <a:gd name="connsiteX5" fmla="*/ 1117279 w 1980000"/>
              <a:gd name="connsiteY5" fmla="*/ 2700000 h 2827279"/>
              <a:gd name="connsiteX6" fmla="*/ 990000 w 1980000"/>
              <a:gd name="connsiteY6" fmla="*/ 2827279 h 2827279"/>
              <a:gd name="connsiteX7" fmla="*/ 862721 w 1980000"/>
              <a:gd name="connsiteY7" fmla="*/ 2700000 h 2827279"/>
              <a:gd name="connsiteX8" fmla="*/ 127235 w 1980000"/>
              <a:gd name="connsiteY8" fmla="*/ 2700000 h 2827279"/>
              <a:gd name="connsiteX9" fmla="*/ 0 w 1980000"/>
              <a:gd name="connsiteY9" fmla="*/ 2572765 h 2827279"/>
              <a:gd name="connsiteX10" fmla="*/ 0 w 1980000"/>
              <a:gd name="connsiteY10" fmla="*/ 127235 h 2827279"/>
              <a:gd name="connsiteX11" fmla="*/ 127235 w 1980000"/>
              <a:gd name="connsiteY11" fmla="*/ 0 h 28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0000" h="2827279">
                <a:moveTo>
                  <a:pt x="127235" y="0"/>
                </a:moveTo>
                <a:lnTo>
                  <a:pt x="1852765" y="0"/>
                </a:lnTo>
                <a:cubicBezTo>
                  <a:pt x="1923035" y="0"/>
                  <a:pt x="1980000" y="56965"/>
                  <a:pt x="1980000" y="127235"/>
                </a:cubicBezTo>
                <a:lnTo>
                  <a:pt x="1980000" y="2572765"/>
                </a:lnTo>
                <a:cubicBezTo>
                  <a:pt x="1980000" y="2643035"/>
                  <a:pt x="1923035" y="2700000"/>
                  <a:pt x="1852765" y="2700000"/>
                </a:cubicBezTo>
                <a:lnTo>
                  <a:pt x="1117279" y="2700000"/>
                </a:lnTo>
                <a:lnTo>
                  <a:pt x="990000" y="2827279"/>
                </a:lnTo>
                <a:lnTo>
                  <a:pt x="862721" y="2700000"/>
                </a:lnTo>
                <a:lnTo>
                  <a:pt x="127235" y="2700000"/>
                </a:lnTo>
                <a:cubicBezTo>
                  <a:pt x="56965" y="2700000"/>
                  <a:pt x="0" y="2643035"/>
                  <a:pt x="0" y="2572765"/>
                </a:cubicBezTo>
                <a:lnTo>
                  <a:pt x="0" y="127235"/>
                </a:lnTo>
                <a:cubicBezTo>
                  <a:pt x="0" y="56965"/>
                  <a:pt x="56965" y="0"/>
                  <a:pt x="127235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648555" y="2086415"/>
            <a:ext cx="1980000" cy="2827279"/>
          </a:xfrm>
          <a:custGeom>
            <a:avLst/>
            <a:gdLst>
              <a:gd name="connsiteX0" fmla="*/ 127235 w 1980000"/>
              <a:gd name="connsiteY0" fmla="*/ 0 h 2827279"/>
              <a:gd name="connsiteX1" fmla="*/ 1852765 w 1980000"/>
              <a:gd name="connsiteY1" fmla="*/ 0 h 2827279"/>
              <a:gd name="connsiteX2" fmla="*/ 1980000 w 1980000"/>
              <a:gd name="connsiteY2" fmla="*/ 127235 h 2827279"/>
              <a:gd name="connsiteX3" fmla="*/ 1980000 w 1980000"/>
              <a:gd name="connsiteY3" fmla="*/ 2572765 h 2827279"/>
              <a:gd name="connsiteX4" fmla="*/ 1852765 w 1980000"/>
              <a:gd name="connsiteY4" fmla="*/ 2700000 h 2827279"/>
              <a:gd name="connsiteX5" fmla="*/ 1117279 w 1980000"/>
              <a:gd name="connsiteY5" fmla="*/ 2700000 h 2827279"/>
              <a:gd name="connsiteX6" fmla="*/ 990000 w 1980000"/>
              <a:gd name="connsiteY6" fmla="*/ 2827279 h 2827279"/>
              <a:gd name="connsiteX7" fmla="*/ 862721 w 1980000"/>
              <a:gd name="connsiteY7" fmla="*/ 2700000 h 2827279"/>
              <a:gd name="connsiteX8" fmla="*/ 127235 w 1980000"/>
              <a:gd name="connsiteY8" fmla="*/ 2700000 h 2827279"/>
              <a:gd name="connsiteX9" fmla="*/ 0 w 1980000"/>
              <a:gd name="connsiteY9" fmla="*/ 2572765 h 2827279"/>
              <a:gd name="connsiteX10" fmla="*/ 0 w 1980000"/>
              <a:gd name="connsiteY10" fmla="*/ 127235 h 2827279"/>
              <a:gd name="connsiteX11" fmla="*/ 127235 w 1980000"/>
              <a:gd name="connsiteY11" fmla="*/ 0 h 28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0000" h="2827279">
                <a:moveTo>
                  <a:pt x="127235" y="0"/>
                </a:moveTo>
                <a:lnTo>
                  <a:pt x="1852765" y="0"/>
                </a:lnTo>
                <a:cubicBezTo>
                  <a:pt x="1923035" y="0"/>
                  <a:pt x="1980000" y="56965"/>
                  <a:pt x="1980000" y="127235"/>
                </a:cubicBezTo>
                <a:lnTo>
                  <a:pt x="1980000" y="2572765"/>
                </a:lnTo>
                <a:cubicBezTo>
                  <a:pt x="1980000" y="2643035"/>
                  <a:pt x="1923035" y="2700000"/>
                  <a:pt x="1852765" y="2700000"/>
                </a:cubicBezTo>
                <a:lnTo>
                  <a:pt x="1117279" y="2700000"/>
                </a:lnTo>
                <a:lnTo>
                  <a:pt x="990000" y="2827279"/>
                </a:lnTo>
                <a:lnTo>
                  <a:pt x="862721" y="2700000"/>
                </a:lnTo>
                <a:lnTo>
                  <a:pt x="127235" y="2700000"/>
                </a:lnTo>
                <a:cubicBezTo>
                  <a:pt x="56965" y="2700000"/>
                  <a:pt x="0" y="2643035"/>
                  <a:pt x="0" y="2572765"/>
                </a:cubicBezTo>
                <a:lnTo>
                  <a:pt x="0" y="127235"/>
                </a:lnTo>
                <a:cubicBezTo>
                  <a:pt x="0" y="56965"/>
                  <a:pt x="56965" y="0"/>
                  <a:pt x="12723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4645149" y="5294236"/>
            <a:ext cx="540000" cy="534809"/>
            <a:chOff x="3684" y="2007"/>
            <a:chExt cx="312" cy="309"/>
          </a:xfrm>
          <a:solidFill>
            <a:schemeClr val="bg1"/>
          </a:solidFill>
        </p:grpSpPr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684" y="2036"/>
              <a:ext cx="283" cy="280"/>
            </a:xfrm>
            <a:custGeom>
              <a:avLst/>
              <a:gdLst>
                <a:gd name="T0" fmla="*/ 84 w 117"/>
                <a:gd name="T1" fmla="*/ 3 h 116"/>
                <a:gd name="T2" fmla="*/ 76 w 117"/>
                <a:gd name="T3" fmla="*/ 0 h 116"/>
                <a:gd name="T4" fmla="*/ 69 w 117"/>
                <a:gd name="T5" fmla="*/ 3 h 116"/>
                <a:gd name="T6" fmla="*/ 64 w 117"/>
                <a:gd name="T7" fmla="*/ 9 h 116"/>
                <a:gd name="T8" fmla="*/ 61 w 117"/>
                <a:gd name="T9" fmla="*/ 16 h 116"/>
                <a:gd name="T10" fmla="*/ 62 w 117"/>
                <a:gd name="T11" fmla="*/ 21 h 116"/>
                <a:gd name="T12" fmla="*/ 8 w 117"/>
                <a:gd name="T13" fmla="*/ 43 h 116"/>
                <a:gd name="T14" fmla="*/ 1 w 117"/>
                <a:gd name="T15" fmla="*/ 51 h 116"/>
                <a:gd name="T16" fmla="*/ 4 w 117"/>
                <a:gd name="T17" fmla="*/ 62 h 116"/>
                <a:gd name="T18" fmla="*/ 55 w 117"/>
                <a:gd name="T19" fmla="*/ 113 h 116"/>
                <a:gd name="T20" fmla="*/ 63 w 117"/>
                <a:gd name="T21" fmla="*/ 116 h 116"/>
                <a:gd name="T22" fmla="*/ 64 w 117"/>
                <a:gd name="T23" fmla="*/ 116 h 116"/>
                <a:gd name="T24" fmla="*/ 66 w 117"/>
                <a:gd name="T25" fmla="*/ 116 h 116"/>
                <a:gd name="T26" fmla="*/ 75 w 117"/>
                <a:gd name="T27" fmla="*/ 109 h 116"/>
                <a:gd name="T28" fmla="*/ 96 w 117"/>
                <a:gd name="T29" fmla="*/ 55 h 116"/>
                <a:gd name="T30" fmla="*/ 102 w 117"/>
                <a:gd name="T31" fmla="*/ 57 h 116"/>
                <a:gd name="T32" fmla="*/ 109 w 117"/>
                <a:gd name="T33" fmla="*/ 54 h 116"/>
                <a:gd name="T34" fmla="*/ 114 w 117"/>
                <a:gd name="T35" fmla="*/ 48 h 116"/>
                <a:gd name="T36" fmla="*/ 117 w 117"/>
                <a:gd name="T37" fmla="*/ 41 h 116"/>
                <a:gd name="T38" fmla="*/ 114 w 117"/>
                <a:gd name="T39" fmla="*/ 34 h 116"/>
                <a:gd name="T40" fmla="*/ 84 w 117"/>
                <a:gd name="T41" fmla="*/ 3 h 116"/>
                <a:gd name="T42" fmla="*/ 67 w 117"/>
                <a:gd name="T43" fmla="*/ 106 h 116"/>
                <a:gd name="T44" fmla="*/ 65 w 117"/>
                <a:gd name="T45" fmla="*/ 108 h 116"/>
                <a:gd name="T46" fmla="*/ 64 w 117"/>
                <a:gd name="T47" fmla="*/ 108 h 116"/>
                <a:gd name="T48" fmla="*/ 61 w 117"/>
                <a:gd name="T49" fmla="*/ 107 h 116"/>
                <a:gd name="T50" fmla="*/ 10 w 117"/>
                <a:gd name="T51" fmla="*/ 57 h 116"/>
                <a:gd name="T52" fmla="*/ 9 w 117"/>
                <a:gd name="T53" fmla="*/ 53 h 116"/>
                <a:gd name="T54" fmla="*/ 11 w 117"/>
                <a:gd name="T55" fmla="*/ 50 h 116"/>
                <a:gd name="T56" fmla="*/ 36 w 117"/>
                <a:gd name="T57" fmla="*/ 40 h 116"/>
                <a:gd name="T58" fmla="*/ 86 w 117"/>
                <a:gd name="T59" fmla="*/ 58 h 116"/>
                <a:gd name="T60" fmla="*/ 67 w 117"/>
                <a:gd name="T61" fmla="*/ 106 h 116"/>
                <a:gd name="T62" fmla="*/ 109 w 117"/>
                <a:gd name="T63" fmla="*/ 42 h 116"/>
                <a:gd name="T64" fmla="*/ 103 w 117"/>
                <a:gd name="T65" fmla="*/ 48 h 116"/>
                <a:gd name="T66" fmla="*/ 100 w 117"/>
                <a:gd name="T67" fmla="*/ 48 h 116"/>
                <a:gd name="T68" fmla="*/ 93 w 117"/>
                <a:gd name="T69" fmla="*/ 41 h 116"/>
                <a:gd name="T70" fmla="*/ 87 w 117"/>
                <a:gd name="T71" fmla="*/ 55 h 116"/>
                <a:gd name="T72" fmla="*/ 88 w 117"/>
                <a:gd name="T73" fmla="*/ 54 h 116"/>
                <a:gd name="T74" fmla="*/ 53 w 117"/>
                <a:gd name="T75" fmla="*/ 39 h 116"/>
                <a:gd name="T76" fmla="*/ 42 w 117"/>
                <a:gd name="T77" fmla="*/ 38 h 116"/>
                <a:gd name="T78" fmla="*/ 76 w 117"/>
                <a:gd name="T79" fmla="*/ 24 h 116"/>
                <a:gd name="T80" fmla="*/ 69 w 117"/>
                <a:gd name="T81" fmla="*/ 17 h 116"/>
                <a:gd name="T82" fmla="*/ 69 w 117"/>
                <a:gd name="T83" fmla="*/ 14 h 116"/>
                <a:gd name="T84" fmla="*/ 75 w 117"/>
                <a:gd name="T85" fmla="*/ 9 h 116"/>
                <a:gd name="T86" fmla="*/ 78 w 117"/>
                <a:gd name="T87" fmla="*/ 9 h 116"/>
                <a:gd name="T88" fmla="*/ 109 w 117"/>
                <a:gd name="T89" fmla="*/ 40 h 116"/>
                <a:gd name="T90" fmla="*/ 109 w 117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" h="116">
                  <a:moveTo>
                    <a:pt x="84" y="3"/>
                  </a:moveTo>
                  <a:cubicBezTo>
                    <a:pt x="82" y="1"/>
                    <a:pt x="79" y="0"/>
                    <a:pt x="76" y="0"/>
                  </a:cubicBezTo>
                  <a:cubicBezTo>
                    <a:pt x="74" y="0"/>
                    <a:pt x="71" y="1"/>
                    <a:pt x="69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1"/>
                    <a:pt x="61" y="13"/>
                    <a:pt x="61" y="16"/>
                  </a:cubicBezTo>
                  <a:cubicBezTo>
                    <a:pt x="61" y="18"/>
                    <a:pt x="61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4" y="44"/>
                    <a:pt x="2" y="48"/>
                    <a:pt x="1" y="51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7" y="115"/>
                    <a:pt x="60" y="116"/>
                    <a:pt x="63" y="116"/>
                  </a:cubicBezTo>
                  <a:cubicBezTo>
                    <a:pt x="63" y="116"/>
                    <a:pt x="64" y="116"/>
                    <a:pt x="64" y="116"/>
                  </a:cubicBezTo>
                  <a:cubicBezTo>
                    <a:pt x="65" y="116"/>
                    <a:pt x="65" y="116"/>
                    <a:pt x="66" y="116"/>
                  </a:cubicBezTo>
                  <a:cubicBezTo>
                    <a:pt x="70" y="115"/>
                    <a:pt x="73" y="112"/>
                    <a:pt x="75" y="109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4" y="57"/>
                    <a:pt x="107" y="56"/>
                    <a:pt x="109" y="54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6"/>
                    <a:pt x="117" y="44"/>
                    <a:pt x="117" y="41"/>
                  </a:cubicBezTo>
                  <a:cubicBezTo>
                    <a:pt x="117" y="38"/>
                    <a:pt x="116" y="36"/>
                    <a:pt x="114" y="34"/>
                  </a:cubicBezTo>
                  <a:lnTo>
                    <a:pt x="84" y="3"/>
                  </a:lnTo>
                  <a:close/>
                  <a:moveTo>
                    <a:pt x="67" y="106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6" y="58"/>
                  </a:cubicBezTo>
                  <a:lnTo>
                    <a:pt x="67" y="106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2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5"/>
                    <a:pt x="69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3822" y="2161"/>
              <a:ext cx="48" cy="49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5" y="20"/>
                    <a:pt x="20" y="16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6" y="16"/>
                    <a:pt x="4" y="13"/>
                    <a:pt x="4" y="10"/>
                  </a:cubicBezTo>
                  <a:cubicBezTo>
                    <a:pt x="4" y="7"/>
                    <a:pt x="6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948" y="2007"/>
              <a:ext cx="48" cy="48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20" y="16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  <a:close/>
                  <a:moveTo>
                    <a:pt x="10" y="16"/>
                  </a:moveTo>
                  <a:cubicBezTo>
                    <a:pt x="6" y="16"/>
                    <a:pt x="4" y="13"/>
                    <a:pt x="4" y="10"/>
                  </a:cubicBezTo>
                  <a:cubicBezTo>
                    <a:pt x="4" y="7"/>
                    <a:pt x="6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764" y="2152"/>
              <a:ext cx="39" cy="38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3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3803" y="2219"/>
              <a:ext cx="19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3957" y="2074"/>
              <a:ext cx="20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Freeform 5"/>
          <p:cNvSpPr>
            <a:spLocks noChangeAspect="1" noEditPoints="1"/>
          </p:cNvSpPr>
          <p:nvPr/>
        </p:nvSpPr>
        <p:spPr bwMode="auto">
          <a:xfrm>
            <a:off x="2346195" y="5309641"/>
            <a:ext cx="414502" cy="504000"/>
          </a:xfrm>
          <a:custGeom>
            <a:avLst/>
            <a:gdLst>
              <a:gd name="T0" fmla="*/ 1403 w 1518"/>
              <a:gd name="T1" fmla="*/ 1602 h 1847"/>
              <a:gd name="T2" fmla="*/ 1384 w 1518"/>
              <a:gd name="T3" fmla="*/ 1190 h 1847"/>
              <a:gd name="T4" fmla="*/ 1297 w 1518"/>
              <a:gd name="T5" fmla="*/ 890 h 1847"/>
              <a:gd name="T6" fmla="*/ 1320 w 1518"/>
              <a:gd name="T7" fmla="*/ 897 h 1847"/>
              <a:gd name="T8" fmla="*/ 1408 w 1518"/>
              <a:gd name="T9" fmla="*/ 745 h 1847"/>
              <a:gd name="T10" fmla="*/ 1388 w 1518"/>
              <a:gd name="T11" fmla="*/ 696 h 1847"/>
              <a:gd name="T12" fmla="*/ 657 w 1518"/>
              <a:gd name="T13" fmla="*/ 189 h 1847"/>
              <a:gd name="T14" fmla="*/ 317 w 1518"/>
              <a:gd name="T15" fmla="*/ 8 h 1847"/>
              <a:gd name="T16" fmla="*/ 107 w 1518"/>
              <a:gd name="T17" fmla="*/ 679 h 1847"/>
              <a:gd name="T18" fmla="*/ 267 w 1518"/>
              <a:gd name="T19" fmla="*/ 775 h 1847"/>
              <a:gd name="T20" fmla="*/ 468 w 1518"/>
              <a:gd name="T21" fmla="*/ 547 h 1847"/>
              <a:gd name="T22" fmla="*/ 622 w 1518"/>
              <a:gd name="T23" fmla="*/ 669 h 1847"/>
              <a:gd name="T24" fmla="*/ 487 w 1518"/>
              <a:gd name="T25" fmla="*/ 1602 h 1847"/>
              <a:gd name="T26" fmla="*/ 38 w 1518"/>
              <a:gd name="T27" fmla="*/ 1602 h 1847"/>
              <a:gd name="T28" fmla="*/ 0 w 1518"/>
              <a:gd name="T29" fmla="*/ 1809 h 1847"/>
              <a:gd name="T30" fmla="*/ 1480 w 1518"/>
              <a:gd name="T31" fmla="*/ 1847 h 1847"/>
              <a:gd name="T32" fmla="*/ 1518 w 1518"/>
              <a:gd name="T33" fmla="*/ 1639 h 1847"/>
              <a:gd name="T34" fmla="*/ 1222 w 1518"/>
              <a:gd name="T35" fmla="*/ 1190 h 1847"/>
              <a:gd name="T36" fmla="*/ 1116 w 1518"/>
              <a:gd name="T37" fmla="*/ 1209 h 1847"/>
              <a:gd name="T38" fmla="*/ 1031 w 1518"/>
              <a:gd name="T39" fmla="*/ 1602 h 1847"/>
              <a:gd name="T40" fmla="*/ 905 w 1518"/>
              <a:gd name="T41" fmla="*/ 727 h 1847"/>
              <a:gd name="T42" fmla="*/ 1222 w 1518"/>
              <a:gd name="T43" fmla="*/ 1190 h 1847"/>
              <a:gd name="T44" fmla="*/ 720 w 1518"/>
              <a:gd name="T45" fmla="*/ 838 h 1847"/>
              <a:gd name="T46" fmla="*/ 852 w 1518"/>
              <a:gd name="T47" fmla="*/ 936 h 1847"/>
              <a:gd name="T48" fmla="*/ 641 w 1518"/>
              <a:gd name="T49" fmla="*/ 1112 h 1847"/>
              <a:gd name="T50" fmla="*/ 808 w 1518"/>
              <a:gd name="T51" fmla="*/ 1006 h 1847"/>
              <a:gd name="T52" fmla="*/ 910 w 1518"/>
              <a:gd name="T53" fmla="*/ 1342 h 1847"/>
              <a:gd name="T54" fmla="*/ 870 w 1518"/>
              <a:gd name="T55" fmla="*/ 1064 h 1847"/>
              <a:gd name="T56" fmla="*/ 925 w 1518"/>
              <a:gd name="T57" fmla="*/ 1445 h 1847"/>
              <a:gd name="T58" fmla="*/ 709 w 1518"/>
              <a:gd name="T59" fmla="*/ 1602 h 1847"/>
              <a:gd name="T60" fmla="*/ 693 w 1518"/>
              <a:gd name="T61" fmla="*/ 754 h 1847"/>
              <a:gd name="T62" fmla="*/ 783 w 1518"/>
              <a:gd name="T63" fmla="*/ 677 h 1847"/>
              <a:gd name="T64" fmla="*/ 849 w 1518"/>
              <a:gd name="T65" fmla="*/ 1399 h 1847"/>
              <a:gd name="T66" fmla="*/ 624 w 1518"/>
              <a:gd name="T67" fmla="*/ 1226 h 1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8" h="1847">
                <a:moveTo>
                  <a:pt x="1480" y="1602"/>
                </a:moveTo>
                <a:cubicBezTo>
                  <a:pt x="1403" y="1602"/>
                  <a:pt x="1403" y="1602"/>
                  <a:pt x="1403" y="1602"/>
                </a:cubicBezTo>
                <a:cubicBezTo>
                  <a:pt x="1403" y="1209"/>
                  <a:pt x="1403" y="1209"/>
                  <a:pt x="1403" y="1209"/>
                </a:cubicBezTo>
                <a:cubicBezTo>
                  <a:pt x="1403" y="1198"/>
                  <a:pt x="1395" y="1190"/>
                  <a:pt x="1384" y="1190"/>
                </a:cubicBezTo>
                <a:cubicBezTo>
                  <a:pt x="1297" y="1190"/>
                  <a:pt x="1297" y="1190"/>
                  <a:pt x="1297" y="1190"/>
                </a:cubicBezTo>
                <a:cubicBezTo>
                  <a:pt x="1297" y="890"/>
                  <a:pt x="1297" y="890"/>
                  <a:pt x="1297" y="890"/>
                </a:cubicBezTo>
                <a:cubicBezTo>
                  <a:pt x="1306" y="894"/>
                  <a:pt x="1306" y="894"/>
                  <a:pt x="1306" y="894"/>
                </a:cubicBezTo>
                <a:cubicBezTo>
                  <a:pt x="1311" y="896"/>
                  <a:pt x="1316" y="897"/>
                  <a:pt x="1320" y="897"/>
                </a:cubicBezTo>
                <a:cubicBezTo>
                  <a:pt x="1335" y="897"/>
                  <a:pt x="1349" y="888"/>
                  <a:pt x="1355" y="873"/>
                </a:cubicBezTo>
                <a:cubicBezTo>
                  <a:pt x="1408" y="745"/>
                  <a:pt x="1408" y="745"/>
                  <a:pt x="1408" y="745"/>
                </a:cubicBezTo>
                <a:cubicBezTo>
                  <a:pt x="1412" y="735"/>
                  <a:pt x="1412" y="725"/>
                  <a:pt x="1408" y="716"/>
                </a:cubicBezTo>
                <a:cubicBezTo>
                  <a:pt x="1405" y="707"/>
                  <a:pt x="1397" y="699"/>
                  <a:pt x="1388" y="696"/>
                </a:cubicBezTo>
                <a:cubicBezTo>
                  <a:pt x="578" y="360"/>
                  <a:pt x="578" y="360"/>
                  <a:pt x="578" y="360"/>
                </a:cubicBezTo>
                <a:cubicBezTo>
                  <a:pt x="608" y="304"/>
                  <a:pt x="634" y="246"/>
                  <a:pt x="657" y="189"/>
                </a:cubicBezTo>
                <a:cubicBezTo>
                  <a:pt x="665" y="170"/>
                  <a:pt x="656" y="148"/>
                  <a:pt x="637" y="141"/>
                </a:cubicBezTo>
                <a:cubicBezTo>
                  <a:pt x="317" y="8"/>
                  <a:pt x="317" y="8"/>
                  <a:pt x="317" y="8"/>
                </a:cubicBezTo>
                <a:cubicBezTo>
                  <a:pt x="298" y="0"/>
                  <a:pt x="276" y="9"/>
                  <a:pt x="268" y="28"/>
                </a:cubicBezTo>
                <a:cubicBezTo>
                  <a:pt x="189" y="214"/>
                  <a:pt x="137" y="420"/>
                  <a:pt x="107" y="679"/>
                </a:cubicBezTo>
                <a:cubicBezTo>
                  <a:pt x="105" y="695"/>
                  <a:pt x="114" y="711"/>
                  <a:pt x="130" y="718"/>
                </a:cubicBezTo>
                <a:cubicBezTo>
                  <a:pt x="267" y="775"/>
                  <a:pt x="267" y="775"/>
                  <a:pt x="267" y="775"/>
                </a:cubicBezTo>
                <a:cubicBezTo>
                  <a:pt x="283" y="781"/>
                  <a:pt x="300" y="776"/>
                  <a:pt x="311" y="763"/>
                </a:cubicBezTo>
                <a:cubicBezTo>
                  <a:pt x="370" y="688"/>
                  <a:pt x="422" y="617"/>
                  <a:pt x="468" y="547"/>
                </a:cubicBezTo>
                <a:cubicBezTo>
                  <a:pt x="630" y="614"/>
                  <a:pt x="630" y="614"/>
                  <a:pt x="630" y="614"/>
                </a:cubicBezTo>
                <a:cubicBezTo>
                  <a:pt x="622" y="669"/>
                  <a:pt x="622" y="669"/>
                  <a:pt x="622" y="669"/>
                </a:cubicBezTo>
                <a:cubicBezTo>
                  <a:pt x="598" y="836"/>
                  <a:pt x="598" y="836"/>
                  <a:pt x="598" y="836"/>
                </a:cubicBezTo>
                <a:cubicBezTo>
                  <a:pt x="487" y="1602"/>
                  <a:pt x="487" y="1602"/>
                  <a:pt x="487" y="1602"/>
                </a:cubicBezTo>
                <a:cubicBezTo>
                  <a:pt x="228" y="1602"/>
                  <a:pt x="228" y="1602"/>
                  <a:pt x="228" y="1602"/>
                </a:cubicBezTo>
                <a:cubicBezTo>
                  <a:pt x="38" y="1602"/>
                  <a:pt x="38" y="1602"/>
                  <a:pt x="38" y="1602"/>
                </a:cubicBezTo>
                <a:cubicBezTo>
                  <a:pt x="17" y="1602"/>
                  <a:pt x="0" y="1618"/>
                  <a:pt x="0" y="1639"/>
                </a:cubicBezTo>
                <a:cubicBezTo>
                  <a:pt x="0" y="1809"/>
                  <a:pt x="0" y="1809"/>
                  <a:pt x="0" y="1809"/>
                </a:cubicBezTo>
                <a:cubicBezTo>
                  <a:pt x="0" y="1830"/>
                  <a:pt x="17" y="1847"/>
                  <a:pt x="38" y="1847"/>
                </a:cubicBezTo>
                <a:cubicBezTo>
                  <a:pt x="1480" y="1847"/>
                  <a:pt x="1480" y="1847"/>
                  <a:pt x="1480" y="1847"/>
                </a:cubicBezTo>
                <a:cubicBezTo>
                  <a:pt x="1501" y="1847"/>
                  <a:pt x="1518" y="1830"/>
                  <a:pt x="1518" y="1809"/>
                </a:cubicBezTo>
                <a:cubicBezTo>
                  <a:pt x="1518" y="1639"/>
                  <a:pt x="1518" y="1639"/>
                  <a:pt x="1518" y="1639"/>
                </a:cubicBezTo>
                <a:cubicBezTo>
                  <a:pt x="1518" y="1618"/>
                  <a:pt x="1501" y="1602"/>
                  <a:pt x="1480" y="1602"/>
                </a:cubicBezTo>
                <a:close/>
                <a:moveTo>
                  <a:pt x="1222" y="1190"/>
                </a:moveTo>
                <a:cubicBezTo>
                  <a:pt x="1135" y="1190"/>
                  <a:pt x="1135" y="1190"/>
                  <a:pt x="1135" y="1190"/>
                </a:cubicBezTo>
                <a:cubicBezTo>
                  <a:pt x="1124" y="1190"/>
                  <a:pt x="1116" y="1198"/>
                  <a:pt x="1116" y="1209"/>
                </a:cubicBezTo>
                <a:cubicBezTo>
                  <a:pt x="1116" y="1602"/>
                  <a:pt x="1116" y="1602"/>
                  <a:pt x="1116" y="1602"/>
                </a:cubicBezTo>
                <a:cubicBezTo>
                  <a:pt x="1031" y="1602"/>
                  <a:pt x="1031" y="1602"/>
                  <a:pt x="1031" y="1602"/>
                </a:cubicBezTo>
                <a:cubicBezTo>
                  <a:pt x="920" y="836"/>
                  <a:pt x="920" y="836"/>
                  <a:pt x="920" y="836"/>
                </a:cubicBezTo>
                <a:cubicBezTo>
                  <a:pt x="905" y="727"/>
                  <a:pt x="905" y="727"/>
                  <a:pt x="905" y="727"/>
                </a:cubicBezTo>
                <a:cubicBezTo>
                  <a:pt x="1222" y="859"/>
                  <a:pt x="1222" y="859"/>
                  <a:pt x="1222" y="859"/>
                </a:cubicBezTo>
                <a:cubicBezTo>
                  <a:pt x="1222" y="1190"/>
                  <a:pt x="1222" y="1190"/>
                  <a:pt x="1222" y="1190"/>
                </a:cubicBezTo>
                <a:close/>
                <a:moveTo>
                  <a:pt x="852" y="936"/>
                </a:moveTo>
                <a:cubicBezTo>
                  <a:pt x="720" y="838"/>
                  <a:pt x="720" y="838"/>
                  <a:pt x="720" y="838"/>
                </a:cubicBezTo>
                <a:cubicBezTo>
                  <a:pt x="825" y="749"/>
                  <a:pt x="825" y="749"/>
                  <a:pt x="825" y="749"/>
                </a:cubicBezTo>
                <a:lnTo>
                  <a:pt x="852" y="936"/>
                </a:lnTo>
                <a:close/>
                <a:moveTo>
                  <a:pt x="808" y="1006"/>
                </a:moveTo>
                <a:cubicBezTo>
                  <a:pt x="641" y="1112"/>
                  <a:pt x="641" y="1112"/>
                  <a:pt x="641" y="1112"/>
                </a:cubicBezTo>
                <a:cubicBezTo>
                  <a:pt x="671" y="904"/>
                  <a:pt x="671" y="904"/>
                  <a:pt x="671" y="904"/>
                </a:cubicBezTo>
                <a:lnTo>
                  <a:pt x="808" y="1006"/>
                </a:lnTo>
                <a:close/>
                <a:moveTo>
                  <a:pt x="870" y="1064"/>
                </a:moveTo>
                <a:cubicBezTo>
                  <a:pt x="910" y="1342"/>
                  <a:pt x="910" y="1342"/>
                  <a:pt x="910" y="1342"/>
                </a:cubicBezTo>
                <a:cubicBezTo>
                  <a:pt x="694" y="1176"/>
                  <a:pt x="694" y="1176"/>
                  <a:pt x="694" y="1176"/>
                </a:cubicBezTo>
                <a:lnTo>
                  <a:pt x="870" y="1064"/>
                </a:lnTo>
                <a:close/>
                <a:moveTo>
                  <a:pt x="709" y="1602"/>
                </a:moveTo>
                <a:cubicBezTo>
                  <a:pt x="925" y="1445"/>
                  <a:pt x="925" y="1445"/>
                  <a:pt x="925" y="1445"/>
                </a:cubicBezTo>
                <a:cubicBezTo>
                  <a:pt x="948" y="1602"/>
                  <a:pt x="948" y="1602"/>
                  <a:pt x="948" y="1602"/>
                </a:cubicBezTo>
                <a:lnTo>
                  <a:pt x="709" y="1602"/>
                </a:lnTo>
                <a:close/>
                <a:moveTo>
                  <a:pt x="783" y="677"/>
                </a:moveTo>
                <a:cubicBezTo>
                  <a:pt x="693" y="754"/>
                  <a:pt x="693" y="754"/>
                  <a:pt x="693" y="754"/>
                </a:cubicBezTo>
                <a:cubicBezTo>
                  <a:pt x="708" y="646"/>
                  <a:pt x="708" y="646"/>
                  <a:pt x="708" y="646"/>
                </a:cubicBezTo>
                <a:lnTo>
                  <a:pt x="783" y="677"/>
                </a:lnTo>
                <a:close/>
                <a:moveTo>
                  <a:pt x="624" y="1226"/>
                </a:moveTo>
                <a:cubicBezTo>
                  <a:pt x="849" y="1399"/>
                  <a:pt x="849" y="1399"/>
                  <a:pt x="849" y="1399"/>
                </a:cubicBezTo>
                <a:cubicBezTo>
                  <a:pt x="570" y="1601"/>
                  <a:pt x="570" y="1601"/>
                  <a:pt x="570" y="1601"/>
                </a:cubicBezTo>
                <a:lnTo>
                  <a:pt x="624" y="1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2" name="Group 5"/>
          <p:cNvGrpSpPr>
            <a:grpSpLocks noChangeAspect="1"/>
          </p:cNvGrpSpPr>
          <p:nvPr/>
        </p:nvGrpSpPr>
        <p:grpSpPr bwMode="auto">
          <a:xfrm>
            <a:off x="7006852" y="5268747"/>
            <a:ext cx="540000" cy="502711"/>
            <a:chOff x="1577" y="314"/>
            <a:chExt cx="782" cy="728"/>
          </a:xfrm>
          <a:solidFill>
            <a:schemeClr val="bg1"/>
          </a:solidFill>
        </p:grpSpPr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1577" y="314"/>
              <a:ext cx="389" cy="649"/>
            </a:xfrm>
            <a:custGeom>
              <a:avLst/>
              <a:gdLst>
                <a:gd name="T0" fmla="*/ 22 w 163"/>
                <a:gd name="T1" fmla="*/ 234 h 272"/>
                <a:gd name="T2" fmla="*/ 37 w 163"/>
                <a:gd name="T3" fmla="*/ 219 h 272"/>
                <a:gd name="T4" fmla="*/ 81 w 163"/>
                <a:gd name="T5" fmla="*/ 107 h 272"/>
                <a:gd name="T6" fmla="*/ 125 w 163"/>
                <a:gd name="T7" fmla="*/ 219 h 272"/>
                <a:gd name="T8" fmla="*/ 141 w 163"/>
                <a:gd name="T9" fmla="*/ 234 h 272"/>
                <a:gd name="T10" fmla="*/ 163 w 163"/>
                <a:gd name="T11" fmla="*/ 272 h 272"/>
                <a:gd name="T12" fmla="*/ 153 w 163"/>
                <a:gd name="T13" fmla="*/ 229 h 272"/>
                <a:gd name="T14" fmla="*/ 155 w 163"/>
                <a:gd name="T15" fmla="*/ 209 h 272"/>
                <a:gd name="T16" fmla="*/ 129 w 163"/>
                <a:gd name="T17" fmla="*/ 138 h 272"/>
                <a:gd name="T18" fmla="*/ 143 w 163"/>
                <a:gd name="T19" fmla="*/ 138 h 272"/>
                <a:gd name="T20" fmla="*/ 143 w 163"/>
                <a:gd name="T21" fmla="*/ 149 h 272"/>
                <a:gd name="T22" fmla="*/ 150 w 163"/>
                <a:gd name="T23" fmla="*/ 149 h 272"/>
                <a:gd name="T24" fmla="*/ 150 w 163"/>
                <a:gd name="T25" fmla="*/ 120 h 272"/>
                <a:gd name="T26" fmla="*/ 143 w 163"/>
                <a:gd name="T27" fmla="*/ 120 h 272"/>
                <a:gd name="T28" fmla="*/ 143 w 163"/>
                <a:gd name="T29" fmla="*/ 131 h 272"/>
                <a:gd name="T30" fmla="*/ 126 w 163"/>
                <a:gd name="T31" fmla="*/ 131 h 272"/>
                <a:gd name="T32" fmla="*/ 109 w 163"/>
                <a:gd name="T33" fmla="*/ 85 h 272"/>
                <a:gd name="T34" fmla="*/ 112 w 163"/>
                <a:gd name="T35" fmla="*/ 72 h 272"/>
                <a:gd name="T36" fmla="*/ 84 w 163"/>
                <a:gd name="T37" fmla="*/ 39 h 272"/>
                <a:gd name="T38" fmla="*/ 84 w 163"/>
                <a:gd name="T39" fmla="*/ 0 h 272"/>
                <a:gd name="T40" fmla="*/ 75 w 163"/>
                <a:gd name="T41" fmla="*/ 0 h 272"/>
                <a:gd name="T42" fmla="*/ 75 w 163"/>
                <a:gd name="T43" fmla="*/ 39 h 272"/>
                <a:gd name="T44" fmla="*/ 46 w 163"/>
                <a:gd name="T45" fmla="*/ 72 h 272"/>
                <a:gd name="T46" fmla="*/ 52 w 163"/>
                <a:gd name="T47" fmla="*/ 90 h 272"/>
                <a:gd name="T48" fmla="*/ 37 w 163"/>
                <a:gd name="T49" fmla="*/ 131 h 272"/>
                <a:gd name="T50" fmla="*/ 19 w 163"/>
                <a:gd name="T51" fmla="*/ 131 h 272"/>
                <a:gd name="T52" fmla="*/ 19 w 163"/>
                <a:gd name="T53" fmla="*/ 120 h 272"/>
                <a:gd name="T54" fmla="*/ 12 w 163"/>
                <a:gd name="T55" fmla="*/ 120 h 272"/>
                <a:gd name="T56" fmla="*/ 12 w 163"/>
                <a:gd name="T57" fmla="*/ 149 h 272"/>
                <a:gd name="T58" fmla="*/ 19 w 163"/>
                <a:gd name="T59" fmla="*/ 149 h 272"/>
                <a:gd name="T60" fmla="*/ 19 w 163"/>
                <a:gd name="T61" fmla="*/ 138 h 272"/>
                <a:gd name="T62" fmla="*/ 34 w 163"/>
                <a:gd name="T63" fmla="*/ 138 h 272"/>
                <a:gd name="T64" fmla="*/ 8 w 163"/>
                <a:gd name="T65" fmla="*/ 209 h 272"/>
                <a:gd name="T66" fmla="*/ 10 w 163"/>
                <a:gd name="T67" fmla="*/ 229 h 272"/>
                <a:gd name="T68" fmla="*/ 0 w 163"/>
                <a:gd name="T69" fmla="*/ 272 h 272"/>
                <a:gd name="T70" fmla="*/ 22 w 163"/>
                <a:gd name="T71" fmla="*/ 234 h 272"/>
                <a:gd name="T72" fmla="*/ 80 w 163"/>
                <a:gd name="T73" fmla="*/ 49 h 272"/>
                <a:gd name="T74" fmla="*/ 103 w 163"/>
                <a:gd name="T75" fmla="*/ 72 h 272"/>
                <a:gd name="T76" fmla="*/ 80 w 163"/>
                <a:gd name="T77" fmla="*/ 95 h 272"/>
                <a:gd name="T78" fmla="*/ 57 w 163"/>
                <a:gd name="T79" fmla="*/ 72 h 272"/>
                <a:gd name="T80" fmla="*/ 80 w 163"/>
                <a:gd name="T81" fmla="*/ 4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3" h="272">
                  <a:moveTo>
                    <a:pt x="22" y="234"/>
                  </a:moveTo>
                  <a:cubicBezTo>
                    <a:pt x="37" y="219"/>
                    <a:pt x="37" y="219"/>
                    <a:pt x="37" y="219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125" y="219"/>
                    <a:pt x="125" y="219"/>
                    <a:pt x="125" y="219"/>
                  </a:cubicBezTo>
                  <a:cubicBezTo>
                    <a:pt x="141" y="234"/>
                    <a:pt x="141" y="234"/>
                    <a:pt x="141" y="234"/>
                  </a:cubicBezTo>
                  <a:cubicBezTo>
                    <a:pt x="163" y="272"/>
                    <a:pt x="163" y="272"/>
                    <a:pt x="163" y="272"/>
                  </a:cubicBezTo>
                  <a:cubicBezTo>
                    <a:pt x="153" y="229"/>
                    <a:pt x="153" y="229"/>
                    <a:pt x="153" y="229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50" y="149"/>
                    <a:pt x="150" y="149"/>
                    <a:pt x="150" y="149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11" y="81"/>
                    <a:pt x="112" y="77"/>
                    <a:pt x="112" y="72"/>
                  </a:cubicBezTo>
                  <a:cubicBezTo>
                    <a:pt x="112" y="55"/>
                    <a:pt x="100" y="42"/>
                    <a:pt x="84" y="39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59" y="42"/>
                    <a:pt x="46" y="55"/>
                    <a:pt x="46" y="72"/>
                  </a:cubicBezTo>
                  <a:cubicBezTo>
                    <a:pt x="46" y="79"/>
                    <a:pt x="48" y="85"/>
                    <a:pt x="52" y="9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9" y="149"/>
                    <a:pt x="19" y="149"/>
                    <a:pt x="19" y="149"/>
                  </a:cubicBezTo>
                  <a:cubicBezTo>
                    <a:pt x="19" y="138"/>
                    <a:pt x="19" y="138"/>
                    <a:pt x="19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8" y="209"/>
                    <a:pt x="8" y="209"/>
                    <a:pt x="8" y="209"/>
                  </a:cubicBezTo>
                  <a:cubicBezTo>
                    <a:pt x="10" y="229"/>
                    <a:pt x="10" y="229"/>
                    <a:pt x="10" y="229"/>
                  </a:cubicBezTo>
                  <a:cubicBezTo>
                    <a:pt x="0" y="272"/>
                    <a:pt x="0" y="272"/>
                    <a:pt x="0" y="272"/>
                  </a:cubicBezTo>
                  <a:lnTo>
                    <a:pt x="22" y="234"/>
                  </a:lnTo>
                  <a:close/>
                  <a:moveTo>
                    <a:pt x="80" y="49"/>
                  </a:moveTo>
                  <a:cubicBezTo>
                    <a:pt x="92" y="49"/>
                    <a:pt x="103" y="59"/>
                    <a:pt x="103" y="72"/>
                  </a:cubicBezTo>
                  <a:cubicBezTo>
                    <a:pt x="103" y="84"/>
                    <a:pt x="92" y="95"/>
                    <a:pt x="80" y="95"/>
                  </a:cubicBezTo>
                  <a:cubicBezTo>
                    <a:pt x="67" y="95"/>
                    <a:pt x="57" y="84"/>
                    <a:pt x="57" y="72"/>
                  </a:cubicBezTo>
                  <a:cubicBezTo>
                    <a:pt x="57" y="59"/>
                    <a:pt x="67" y="49"/>
                    <a:pt x="8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1742" y="460"/>
              <a:ext cx="52" cy="5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1599" y="965"/>
              <a:ext cx="345" cy="77"/>
            </a:xfrm>
            <a:custGeom>
              <a:avLst/>
              <a:gdLst>
                <a:gd name="T0" fmla="*/ 3 w 145"/>
                <a:gd name="T1" fmla="*/ 0 h 32"/>
                <a:gd name="T2" fmla="*/ 0 w 145"/>
                <a:gd name="T3" fmla="*/ 5 h 32"/>
                <a:gd name="T4" fmla="*/ 74 w 145"/>
                <a:gd name="T5" fmla="*/ 20 h 32"/>
                <a:gd name="T6" fmla="*/ 145 w 145"/>
                <a:gd name="T7" fmla="*/ 5 h 32"/>
                <a:gd name="T8" fmla="*/ 142 w 145"/>
                <a:gd name="T9" fmla="*/ 0 h 32"/>
                <a:gd name="T10" fmla="*/ 3 w 1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32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32" y="20"/>
                    <a:pt x="74" y="20"/>
                  </a:cubicBezTo>
                  <a:cubicBezTo>
                    <a:pt x="96" y="20"/>
                    <a:pt x="120" y="16"/>
                    <a:pt x="145" y="5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71" y="32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1944" y="751"/>
              <a:ext cx="341" cy="150"/>
            </a:xfrm>
            <a:custGeom>
              <a:avLst/>
              <a:gdLst>
                <a:gd name="T0" fmla="*/ 70 w 143"/>
                <a:gd name="T1" fmla="*/ 7 h 63"/>
                <a:gd name="T2" fmla="*/ 54 w 143"/>
                <a:gd name="T3" fmla="*/ 8 h 63"/>
                <a:gd name="T4" fmla="*/ 61 w 143"/>
                <a:gd name="T5" fmla="*/ 1 h 63"/>
                <a:gd name="T6" fmla="*/ 70 w 143"/>
                <a:gd name="T7" fmla="*/ 0 h 63"/>
                <a:gd name="T8" fmla="*/ 142 w 143"/>
                <a:gd name="T9" fmla="*/ 59 h 63"/>
                <a:gd name="T10" fmla="*/ 143 w 143"/>
                <a:gd name="T11" fmla="*/ 63 h 63"/>
                <a:gd name="T12" fmla="*/ 0 w 143"/>
                <a:gd name="T13" fmla="*/ 63 h 63"/>
                <a:gd name="T14" fmla="*/ 6 w 143"/>
                <a:gd name="T15" fmla="*/ 57 h 63"/>
                <a:gd name="T16" fmla="*/ 135 w 143"/>
                <a:gd name="T17" fmla="*/ 57 h 63"/>
                <a:gd name="T18" fmla="*/ 70 w 143"/>
                <a:gd name="T19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63">
                  <a:moveTo>
                    <a:pt x="70" y="7"/>
                  </a:moveTo>
                  <a:cubicBezTo>
                    <a:pt x="64" y="7"/>
                    <a:pt x="59" y="7"/>
                    <a:pt x="54" y="8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104" y="0"/>
                    <a:pt x="135" y="25"/>
                    <a:pt x="142" y="59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35" y="57"/>
                    <a:pt x="135" y="57"/>
                    <a:pt x="135" y="57"/>
                  </a:cubicBezTo>
                  <a:cubicBezTo>
                    <a:pt x="127" y="27"/>
                    <a:pt x="100" y="7"/>
                    <a:pt x="7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1873" y="684"/>
              <a:ext cx="486" cy="288"/>
            </a:xfrm>
            <a:custGeom>
              <a:avLst/>
              <a:gdLst>
                <a:gd name="T0" fmla="*/ 14 w 204"/>
                <a:gd name="T1" fmla="*/ 115 h 121"/>
                <a:gd name="T2" fmla="*/ 15 w 204"/>
                <a:gd name="T3" fmla="*/ 106 h 121"/>
                <a:gd name="T4" fmla="*/ 16 w 204"/>
                <a:gd name="T5" fmla="*/ 115 h 121"/>
                <a:gd name="T6" fmla="*/ 22 w 204"/>
                <a:gd name="T7" fmla="*/ 106 h 121"/>
                <a:gd name="T8" fmla="*/ 24 w 204"/>
                <a:gd name="T9" fmla="*/ 115 h 121"/>
                <a:gd name="T10" fmla="*/ 29 w 204"/>
                <a:gd name="T11" fmla="*/ 97 h 121"/>
                <a:gd name="T12" fmla="*/ 31 w 204"/>
                <a:gd name="T13" fmla="*/ 115 h 121"/>
                <a:gd name="T14" fmla="*/ 36 w 204"/>
                <a:gd name="T15" fmla="*/ 106 h 121"/>
                <a:gd name="T16" fmla="*/ 38 w 204"/>
                <a:gd name="T17" fmla="*/ 115 h 121"/>
                <a:gd name="T18" fmla="*/ 45 w 204"/>
                <a:gd name="T19" fmla="*/ 106 h 121"/>
                <a:gd name="T20" fmla="*/ 47 w 204"/>
                <a:gd name="T21" fmla="*/ 115 h 121"/>
                <a:gd name="T22" fmla="*/ 52 w 204"/>
                <a:gd name="T23" fmla="*/ 106 h 121"/>
                <a:gd name="T24" fmla="*/ 55 w 204"/>
                <a:gd name="T25" fmla="*/ 115 h 121"/>
                <a:gd name="T26" fmla="*/ 60 w 204"/>
                <a:gd name="T27" fmla="*/ 97 h 121"/>
                <a:gd name="T28" fmla="*/ 62 w 204"/>
                <a:gd name="T29" fmla="*/ 115 h 121"/>
                <a:gd name="T30" fmla="*/ 68 w 204"/>
                <a:gd name="T31" fmla="*/ 106 h 121"/>
                <a:gd name="T32" fmla="*/ 70 w 204"/>
                <a:gd name="T33" fmla="*/ 115 h 121"/>
                <a:gd name="T34" fmla="*/ 76 w 204"/>
                <a:gd name="T35" fmla="*/ 106 h 121"/>
                <a:gd name="T36" fmla="*/ 79 w 204"/>
                <a:gd name="T37" fmla="*/ 115 h 121"/>
                <a:gd name="T38" fmla="*/ 84 w 204"/>
                <a:gd name="T39" fmla="*/ 106 h 121"/>
                <a:gd name="T40" fmla="*/ 86 w 204"/>
                <a:gd name="T41" fmla="*/ 115 h 121"/>
                <a:gd name="T42" fmla="*/ 92 w 204"/>
                <a:gd name="T43" fmla="*/ 97 h 121"/>
                <a:gd name="T44" fmla="*/ 94 w 204"/>
                <a:gd name="T45" fmla="*/ 115 h 121"/>
                <a:gd name="T46" fmla="*/ 99 w 204"/>
                <a:gd name="T47" fmla="*/ 106 h 121"/>
                <a:gd name="T48" fmla="*/ 102 w 204"/>
                <a:gd name="T49" fmla="*/ 115 h 121"/>
                <a:gd name="T50" fmla="*/ 108 w 204"/>
                <a:gd name="T51" fmla="*/ 106 h 121"/>
                <a:gd name="T52" fmla="*/ 110 w 204"/>
                <a:gd name="T53" fmla="*/ 115 h 121"/>
                <a:gd name="T54" fmla="*/ 116 w 204"/>
                <a:gd name="T55" fmla="*/ 106 h 121"/>
                <a:gd name="T56" fmla="*/ 118 w 204"/>
                <a:gd name="T57" fmla="*/ 115 h 121"/>
                <a:gd name="T58" fmla="*/ 123 w 204"/>
                <a:gd name="T59" fmla="*/ 97 h 121"/>
                <a:gd name="T60" fmla="*/ 125 w 204"/>
                <a:gd name="T61" fmla="*/ 115 h 121"/>
                <a:gd name="T62" fmla="*/ 130 w 204"/>
                <a:gd name="T63" fmla="*/ 106 h 121"/>
                <a:gd name="T64" fmla="*/ 132 w 204"/>
                <a:gd name="T65" fmla="*/ 115 h 121"/>
                <a:gd name="T66" fmla="*/ 138 w 204"/>
                <a:gd name="T67" fmla="*/ 106 h 121"/>
                <a:gd name="T68" fmla="*/ 141 w 204"/>
                <a:gd name="T69" fmla="*/ 115 h 121"/>
                <a:gd name="T70" fmla="*/ 146 w 204"/>
                <a:gd name="T71" fmla="*/ 106 h 121"/>
                <a:gd name="T72" fmla="*/ 148 w 204"/>
                <a:gd name="T73" fmla="*/ 115 h 121"/>
                <a:gd name="T74" fmla="*/ 154 w 204"/>
                <a:gd name="T75" fmla="*/ 97 h 121"/>
                <a:gd name="T76" fmla="*/ 156 w 204"/>
                <a:gd name="T77" fmla="*/ 115 h 121"/>
                <a:gd name="T78" fmla="*/ 162 w 204"/>
                <a:gd name="T79" fmla="*/ 106 h 121"/>
                <a:gd name="T80" fmla="*/ 164 w 204"/>
                <a:gd name="T81" fmla="*/ 115 h 121"/>
                <a:gd name="T82" fmla="*/ 170 w 204"/>
                <a:gd name="T83" fmla="*/ 106 h 121"/>
                <a:gd name="T84" fmla="*/ 172 w 204"/>
                <a:gd name="T85" fmla="*/ 115 h 121"/>
                <a:gd name="T86" fmla="*/ 178 w 204"/>
                <a:gd name="T87" fmla="*/ 106 h 121"/>
                <a:gd name="T88" fmla="*/ 180 w 204"/>
                <a:gd name="T89" fmla="*/ 115 h 121"/>
                <a:gd name="T90" fmla="*/ 186 w 204"/>
                <a:gd name="T91" fmla="*/ 97 h 121"/>
                <a:gd name="T92" fmla="*/ 188 w 204"/>
                <a:gd name="T93" fmla="*/ 115 h 121"/>
                <a:gd name="T94" fmla="*/ 198 w 204"/>
                <a:gd name="T95" fmla="*/ 103 h 121"/>
                <a:gd name="T96" fmla="*/ 120 w 204"/>
                <a:gd name="T97" fmla="*/ 0 h 121"/>
                <a:gd name="T98" fmla="*/ 204 w 204"/>
                <a:gd name="T99" fmla="*/ 121 h 121"/>
                <a:gd name="T100" fmla="*/ 8 w 204"/>
                <a:gd name="T101" fmla="*/ 1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" h="121">
                  <a:moveTo>
                    <a:pt x="8" y="115"/>
                  </a:moveTo>
                  <a:cubicBezTo>
                    <a:pt x="14" y="115"/>
                    <a:pt x="14" y="115"/>
                    <a:pt x="14" y="11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6" y="115"/>
                    <a:pt x="16" y="115"/>
                    <a:pt x="16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4" y="115"/>
                    <a:pt x="24" y="115"/>
                    <a:pt x="24" y="115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1" y="97"/>
                    <a:pt x="31" y="97"/>
                    <a:pt x="31" y="97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79" y="115"/>
                    <a:pt x="79" y="115"/>
                    <a:pt x="79" y="115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9" y="115"/>
                    <a:pt x="99" y="115"/>
                    <a:pt x="99" y="115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8" y="115"/>
                    <a:pt x="108" y="115"/>
                    <a:pt x="108" y="115"/>
                  </a:cubicBezTo>
                  <a:cubicBezTo>
                    <a:pt x="108" y="106"/>
                    <a:pt x="108" y="106"/>
                    <a:pt x="108" y="106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8" y="106"/>
                    <a:pt x="118" y="106"/>
                    <a:pt x="118" y="106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5" y="115"/>
                    <a:pt x="125" y="115"/>
                    <a:pt x="125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2" y="106"/>
                    <a:pt x="132" y="106"/>
                    <a:pt x="132" y="106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41" y="106"/>
                    <a:pt x="141" y="106"/>
                    <a:pt x="141" y="106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6" y="115"/>
                    <a:pt x="156" y="115"/>
                    <a:pt x="156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70" y="115"/>
                    <a:pt x="170" y="115"/>
                    <a:pt x="170" y="115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2" y="106"/>
                    <a:pt x="172" y="106"/>
                    <a:pt x="172" y="106"/>
                  </a:cubicBezTo>
                  <a:cubicBezTo>
                    <a:pt x="172" y="115"/>
                    <a:pt x="172" y="115"/>
                    <a:pt x="172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06"/>
                    <a:pt x="178" y="106"/>
                    <a:pt x="178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115"/>
                    <a:pt x="188" y="115"/>
                    <a:pt x="188" y="11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198" y="54"/>
                    <a:pt x="162" y="13"/>
                    <a:pt x="115" y="6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68" y="10"/>
                    <a:pt x="204" y="52"/>
                    <a:pt x="204" y="103"/>
                  </a:cubicBezTo>
                  <a:cubicBezTo>
                    <a:pt x="204" y="121"/>
                    <a:pt x="204" y="121"/>
                    <a:pt x="204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5"/>
                    <a:pt x="8" y="115"/>
                    <a:pt x="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1839" y="415"/>
              <a:ext cx="189" cy="367"/>
            </a:xfrm>
            <a:custGeom>
              <a:avLst/>
              <a:gdLst>
                <a:gd name="T0" fmla="*/ 74 w 79"/>
                <a:gd name="T1" fmla="*/ 78 h 154"/>
                <a:gd name="T2" fmla="*/ 67 w 79"/>
                <a:gd name="T3" fmla="*/ 80 h 154"/>
                <a:gd name="T4" fmla="*/ 70 w 79"/>
                <a:gd name="T5" fmla="*/ 74 h 154"/>
                <a:gd name="T6" fmla="*/ 63 w 79"/>
                <a:gd name="T7" fmla="*/ 76 h 154"/>
                <a:gd name="T8" fmla="*/ 66 w 79"/>
                <a:gd name="T9" fmla="*/ 70 h 154"/>
                <a:gd name="T10" fmla="*/ 60 w 79"/>
                <a:gd name="T11" fmla="*/ 72 h 154"/>
                <a:gd name="T12" fmla="*/ 63 w 79"/>
                <a:gd name="T13" fmla="*/ 67 h 154"/>
                <a:gd name="T14" fmla="*/ 51 w 79"/>
                <a:gd name="T15" fmla="*/ 72 h 154"/>
                <a:gd name="T16" fmla="*/ 59 w 79"/>
                <a:gd name="T17" fmla="*/ 63 h 154"/>
                <a:gd name="T18" fmla="*/ 53 w 79"/>
                <a:gd name="T19" fmla="*/ 65 h 154"/>
                <a:gd name="T20" fmla="*/ 56 w 79"/>
                <a:gd name="T21" fmla="*/ 60 h 154"/>
                <a:gd name="T22" fmla="*/ 49 w 79"/>
                <a:gd name="T23" fmla="*/ 61 h 154"/>
                <a:gd name="T24" fmla="*/ 52 w 79"/>
                <a:gd name="T25" fmla="*/ 56 h 154"/>
                <a:gd name="T26" fmla="*/ 45 w 79"/>
                <a:gd name="T27" fmla="*/ 57 h 154"/>
                <a:gd name="T28" fmla="*/ 48 w 79"/>
                <a:gd name="T29" fmla="*/ 52 h 154"/>
                <a:gd name="T30" fmla="*/ 37 w 79"/>
                <a:gd name="T31" fmla="*/ 58 h 154"/>
                <a:gd name="T32" fmla="*/ 45 w 79"/>
                <a:gd name="T33" fmla="*/ 49 h 154"/>
                <a:gd name="T34" fmla="*/ 38 w 79"/>
                <a:gd name="T35" fmla="*/ 51 h 154"/>
                <a:gd name="T36" fmla="*/ 41 w 79"/>
                <a:gd name="T37" fmla="*/ 45 h 154"/>
                <a:gd name="T38" fmla="*/ 34 w 79"/>
                <a:gd name="T39" fmla="*/ 47 h 154"/>
                <a:gd name="T40" fmla="*/ 37 w 79"/>
                <a:gd name="T41" fmla="*/ 41 h 154"/>
                <a:gd name="T42" fmla="*/ 30 w 79"/>
                <a:gd name="T43" fmla="*/ 43 h 154"/>
                <a:gd name="T44" fmla="*/ 34 w 79"/>
                <a:gd name="T45" fmla="*/ 38 h 154"/>
                <a:gd name="T46" fmla="*/ 22 w 79"/>
                <a:gd name="T47" fmla="*/ 43 h 154"/>
                <a:gd name="T48" fmla="*/ 30 w 79"/>
                <a:gd name="T49" fmla="*/ 34 h 154"/>
                <a:gd name="T50" fmla="*/ 23 w 79"/>
                <a:gd name="T51" fmla="*/ 35 h 154"/>
                <a:gd name="T52" fmla="*/ 26 w 79"/>
                <a:gd name="T53" fmla="*/ 30 h 154"/>
                <a:gd name="T54" fmla="*/ 19 w 79"/>
                <a:gd name="T55" fmla="*/ 31 h 154"/>
                <a:gd name="T56" fmla="*/ 22 w 79"/>
                <a:gd name="T57" fmla="*/ 26 h 154"/>
                <a:gd name="T58" fmla="*/ 15 w 79"/>
                <a:gd name="T59" fmla="*/ 28 h 154"/>
                <a:gd name="T60" fmla="*/ 18 w 79"/>
                <a:gd name="T61" fmla="*/ 22 h 154"/>
                <a:gd name="T62" fmla="*/ 7 w 79"/>
                <a:gd name="T63" fmla="*/ 28 h 154"/>
                <a:gd name="T64" fmla="*/ 15 w 79"/>
                <a:gd name="T65" fmla="*/ 19 h 154"/>
                <a:gd name="T66" fmla="*/ 5 w 79"/>
                <a:gd name="T67" fmla="*/ 148 h 154"/>
                <a:gd name="T68" fmla="*/ 0 w 79"/>
                <a:gd name="T69" fmla="*/ 3 h 154"/>
                <a:gd name="T70" fmla="*/ 4 w 79"/>
                <a:gd name="T71" fmla="*/ 1 h 154"/>
                <a:gd name="T72" fmla="*/ 66 w 79"/>
                <a:gd name="T73" fmla="*/ 8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9" h="154">
                  <a:moveTo>
                    <a:pt x="66" y="87"/>
                  </a:moveTo>
                  <a:cubicBezTo>
                    <a:pt x="74" y="78"/>
                    <a:pt x="74" y="78"/>
                    <a:pt x="74" y="78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66" y="87"/>
                    <a:pt x="66" y="87"/>
                    <a:pt x="66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1892" y="541"/>
              <a:ext cx="97" cy="188"/>
            </a:xfrm>
            <a:custGeom>
              <a:avLst/>
              <a:gdLst>
                <a:gd name="T0" fmla="*/ 0 w 41"/>
                <a:gd name="T1" fmla="*/ 79 h 79"/>
                <a:gd name="T2" fmla="*/ 0 w 41"/>
                <a:gd name="T3" fmla="*/ 3 h 79"/>
                <a:gd name="T4" fmla="*/ 2 w 41"/>
                <a:gd name="T5" fmla="*/ 0 h 79"/>
                <a:gd name="T6" fmla="*/ 5 w 41"/>
                <a:gd name="T7" fmla="*/ 1 h 79"/>
                <a:gd name="T8" fmla="*/ 41 w 41"/>
                <a:gd name="T9" fmla="*/ 38 h 79"/>
                <a:gd name="T10" fmla="*/ 37 w 41"/>
                <a:gd name="T11" fmla="*/ 41 h 79"/>
                <a:gd name="T12" fmla="*/ 5 w 41"/>
                <a:gd name="T13" fmla="*/ 10 h 79"/>
                <a:gd name="T14" fmla="*/ 5 w 41"/>
                <a:gd name="T15" fmla="*/ 73 h 79"/>
                <a:gd name="T16" fmla="*/ 0 w 41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79">
                  <a:moveTo>
                    <a:pt x="0" y="7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3"/>
                    <a:pt x="5" y="73"/>
                    <a:pt x="5" y="73"/>
                  </a:cubicBezTo>
                  <a:lnTo>
                    <a:pt x="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1754" y="529"/>
              <a:ext cx="447" cy="446"/>
            </a:xfrm>
            <a:custGeom>
              <a:avLst/>
              <a:gdLst>
                <a:gd name="T0" fmla="*/ 2 w 188"/>
                <a:gd name="T1" fmla="*/ 151 h 187"/>
                <a:gd name="T2" fmla="*/ 36 w 188"/>
                <a:gd name="T3" fmla="*/ 185 h 187"/>
                <a:gd name="T4" fmla="*/ 43 w 188"/>
                <a:gd name="T5" fmla="*/ 185 h 187"/>
                <a:gd name="T6" fmla="*/ 186 w 188"/>
                <a:gd name="T7" fmla="*/ 43 h 187"/>
                <a:gd name="T8" fmla="*/ 186 w 188"/>
                <a:gd name="T9" fmla="*/ 36 h 187"/>
                <a:gd name="T10" fmla="*/ 152 w 188"/>
                <a:gd name="T11" fmla="*/ 2 h 187"/>
                <a:gd name="T12" fmla="*/ 145 w 188"/>
                <a:gd name="T13" fmla="*/ 2 h 187"/>
                <a:gd name="T14" fmla="*/ 2 w 188"/>
                <a:gd name="T15" fmla="*/ 144 h 187"/>
                <a:gd name="T16" fmla="*/ 2 w 188"/>
                <a:gd name="T17" fmla="*/ 151 h 187"/>
                <a:gd name="T18" fmla="*/ 6 w 188"/>
                <a:gd name="T19" fmla="*/ 148 h 187"/>
                <a:gd name="T20" fmla="*/ 148 w 188"/>
                <a:gd name="T21" fmla="*/ 5 h 187"/>
                <a:gd name="T22" fmla="*/ 182 w 188"/>
                <a:gd name="T23" fmla="*/ 39 h 187"/>
                <a:gd name="T24" fmla="*/ 173 w 188"/>
                <a:gd name="T25" fmla="*/ 48 h 187"/>
                <a:gd name="T26" fmla="*/ 148 w 188"/>
                <a:gd name="T27" fmla="*/ 23 h 187"/>
                <a:gd name="T28" fmla="*/ 145 w 188"/>
                <a:gd name="T29" fmla="*/ 26 h 187"/>
                <a:gd name="T30" fmla="*/ 170 w 188"/>
                <a:gd name="T31" fmla="*/ 51 h 187"/>
                <a:gd name="T32" fmla="*/ 162 w 188"/>
                <a:gd name="T33" fmla="*/ 59 h 187"/>
                <a:gd name="T34" fmla="*/ 149 w 188"/>
                <a:gd name="T35" fmla="*/ 47 h 187"/>
                <a:gd name="T36" fmla="*/ 146 w 188"/>
                <a:gd name="T37" fmla="*/ 50 h 187"/>
                <a:gd name="T38" fmla="*/ 159 w 188"/>
                <a:gd name="T39" fmla="*/ 62 h 187"/>
                <a:gd name="T40" fmla="*/ 151 w 188"/>
                <a:gd name="T41" fmla="*/ 70 h 187"/>
                <a:gd name="T42" fmla="*/ 138 w 188"/>
                <a:gd name="T43" fmla="*/ 58 h 187"/>
                <a:gd name="T44" fmla="*/ 135 w 188"/>
                <a:gd name="T45" fmla="*/ 61 h 187"/>
                <a:gd name="T46" fmla="*/ 148 w 188"/>
                <a:gd name="T47" fmla="*/ 73 h 187"/>
                <a:gd name="T48" fmla="*/ 139 w 188"/>
                <a:gd name="T49" fmla="*/ 82 h 187"/>
                <a:gd name="T50" fmla="*/ 127 w 188"/>
                <a:gd name="T51" fmla="*/ 69 h 187"/>
                <a:gd name="T52" fmla="*/ 124 w 188"/>
                <a:gd name="T53" fmla="*/ 72 h 187"/>
                <a:gd name="T54" fmla="*/ 136 w 188"/>
                <a:gd name="T55" fmla="*/ 85 h 187"/>
                <a:gd name="T56" fmla="*/ 128 w 188"/>
                <a:gd name="T57" fmla="*/ 93 h 187"/>
                <a:gd name="T58" fmla="*/ 103 w 188"/>
                <a:gd name="T59" fmla="*/ 68 h 187"/>
                <a:gd name="T60" fmla="*/ 100 w 188"/>
                <a:gd name="T61" fmla="*/ 71 h 187"/>
                <a:gd name="T62" fmla="*/ 125 w 188"/>
                <a:gd name="T63" fmla="*/ 96 h 187"/>
                <a:gd name="T64" fmla="*/ 117 w 188"/>
                <a:gd name="T65" fmla="*/ 104 h 187"/>
                <a:gd name="T66" fmla="*/ 104 w 188"/>
                <a:gd name="T67" fmla="*/ 92 h 187"/>
                <a:gd name="T68" fmla="*/ 101 w 188"/>
                <a:gd name="T69" fmla="*/ 95 h 187"/>
                <a:gd name="T70" fmla="*/ 114 w 188"/>
                <a:gd name="T71" fmla="*/ 107 h 187"/>
                <a:gd name="T72" fmla="*/ 106 w 188"/>
                <a:gd name="T73" fmla="*/ 115 h 187"/>
                <a:gd name="T74" fmla="*/ 93 w 188"/>
                <a:gd name="T75" fmla="*/ 103 h 187"/>
                <a:gd name="T76" fmla="*/ 90 w 188"/>
                <a:gd name="T77" fmla="*/ 105 h 187"/>
                <a:gd name="T78" fmla="*/ 103 w 188"/>
                <a:gd name="T79" fmla="*/ 118 h 187"/>
                <a:gd name="T80" fmla="*/ 94 w 188"/>
                <a:gd name="T81" fmla="*/ 127 h 187"/>
                <a:gd name="T82" fmla="*/ 82 w 188"/>
                <a:gd name="T83" fmla="*/ 114 h 187"/>
                <a:gd name="T84" fmla="*/ 79 w 188"/>
                <a:gd name="T85" fmla="*/ 117 h 187"/>
                <a:gd name="T86" fmla="*/ 91 w 188"/>
                <a:gd name="T87" fmla="*/ 130 h 187"/>
                <a:gd name="T88" fmla="*/ 84 w 188"/>
                <a:gd name="T89" fmla="*/ 137 h 187"/>
                <a:gd name="T90" fmla="*/ 59 w 188"/>
                <a:gd name="T91" fmla="*/ 111 h 187"/>
                <a:gd name="T92" fmla="*/ 56 w 188"/>
                <a:gd name="T93" fmla="*/ 114 h 187"/>
                <a:gd name="T94" fmla="*/ 81 w 188"/>
                <a:gd name="T95" fmla="*/ 140 h 187"/>
                <a:gd name="T96" fmla="*/ 74 w 188"/>
                <a:gd name="T97" fmla="*/ 147 h 187"/>
                <a:gd name="T98" fmla="*/ 61 w 188"/>
                <a:gd name="T99" fmla="*/ 135 h 187"/>
                <a:gd name="T100" fmla="*/ 58 w 188"/>
                <a:gd name="T101" fmla="*/ 138 h 187"/>
                <a:gd name="T102" fmla="*/ 71 w 188"/>
                <a:gd name="T103" fmla="*/ 150 h 187"/>
                <a:gd name="T104" fmla="*/ 63 w 188"/>
                <a:gd name="T105" fmla="*/ 158 h 187"/>
                <a:gd name="T106" fmla="*/ 50 w 188"/>
                <a:gd name="T107" fmla="*/ 146 h 187"/>
                <a:gd name="T108" fmla="*/ 47 w 188"/>
                <a:gd name="T109" fmla="*/ 149 h 187"/>
                <a:gd name="T110" fmla="*/ 60 w 188"/>
                <a:gd name="T111" fmla="*/ 161 h 187"/>
                <a:gd name="T112" fmla="*/ 51 w 188"/>
                <a:gd name="T113" fmla="*/ 170 h 187"/>
                <a:gd name="T114" fmla="*/ 38 w 188"/>
                <a:gd name="T115" fmla="*/ 158 h 187"/>
                <a:gd name="T116" fmla="*/ 35 w 188"/>
                <a:gd name="T117" fmla="*/ 161 h 187"/>
                <a:gd name="T118" fmla="*/ 48 w 188"/>
                <a:gd name="T119" fmla="*/ 173 h 187"/>
                <a:gd name="T120" fmla="*/ 40 w 188"/>
                <a:gd name="T121" fmla="*/ 182 h 187"/>
                <a:gd name="T122" fmla="*/ 6 w 188"/>
                <a:gd name="T123" fmla="*/ 14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" h="187">
                  <a:moveTo>
                    <a:pt x="2" y="151"/>
                  </a:moveTo>
                  <a:cubicBezTo>
                    <a:pt x="36" y="185"/>
                    <a:pt x="36" y="185"/>
                    <a:pt x="36" y="185"/>
                  </a:cubicBezTo>
                  <a:cubicBezTo>
                    <a:pt x="38" y="187"/>
                    <a:pt x="41" y="187"/>
                    <a:pt x="43" y="185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8" y="41"/>
                    <a:pt x="188" y="37"/>
                    <a:pt x="186" y="3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0" y="0"/>
                    <a:pt x="147" y="0"/>
                    <a:pt x="145" y="2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0" y="146"/>
                    <a:pt x="0" y="150"/>
                    <a:pt x="2" y="151"/>
                  </a:cubicBezTo>
                  <a:close/>
                  <a:moveTo>
                    <a:pt x="6" y="148"/>
                  </a:moveTo>
                  <a:cubicBezTo>
                    <a:pt x="148" y="5"/>
                    <a:pt x="148" y="5"/>
                    <a:pt x="148" y="5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2" y="59"/>
                    <a:pt x="162" y="59"/>
                    <a:pt x="162" y="59"/>
                  </a:cubicBezTo>
                  <a:cubicBezTo>
                    <a:pt x="149" y="47"/>
                    <a:pt x="149" y="47"/>
                    <a:pt x="149" y="47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28" y="93"/>
                    <a:pt x="128" y="93"/>
                    <a:pt x="128" y="93"/>
                  </a:cubicBezTo>
                  <a:cubicBezTo>
                    <a:pt x="103" y="68"/>
                    <a:pt x="103" y="68"/>
                    <a:pt x="103" y="68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125" y="96"/>
                    <a:pt x="125" y="96"/>
                    <a:pt x="125" y="96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79" y="117"/>
                    <a:pt x="79" y="117"/>
                    <a:pt x="79" y="117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4" y="147"/>
                    <a:pt x="74" y="147"/>
                    <a:pt x="74" y="147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58" y="138"/>
                    <a:pt x="58" y="138"/>
                    <a:pt x="58" y="138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63" y="158"/>
                    <a:pt x="63" y="158"/>
                    <a:pt x="63" y="158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51" y="170"/>
                    <a:pt x="51" y="170"/>
                    <a:pt x="51" y="170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0" y="182"/>
                    <a:pt x="40" y="182"/>
                    <a:pt x="40" y="182"/>
                  </a:cubicBezTo>
                  <a:lnTo>
                    <a:pt x="6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Freeform 5"/>
          <p:cNvSpPr>
            <a:spLocks noChangeAspect="1" noEditPoints="1"/>
          </p:cNvSpPr>
          <p:nvPr/>
        </p:nvSpPr>
        <p:spPr bwMode="auto">
          <a:xfrm>
            <a:off x="9368555" y="5369565"/>
            <a:ext cx="540000" cy="400063"/>
          </a:xfrm>
          <a:custGeom>
            <a:avLst/>
            <a:gdLst>
              <a:gd name="T0" fmla="*/ 243 w 263"/>
              <a:gd name="T1" fmla="*/ 34 h 194"/>
              <a:gd name="T2" fmla="*/ 250 w 263"/>
              <a:gd name="T3" fmla="*/ 26 h 194"/>
              <a:gd name="T4" fmla="*/ 29 w 263"/>
              <a:gd name="T5" fmla="*/ 19 h 194"/>
              <a:gd name="T6" fmla="*/ 23 w 263"/>
              <a:gd name="T7" fmla="*/ 69 h 194"/>
              <a:gd name="T8" fmla="*/ 19 w 263"/>
              <a:gd name="T9" fmla="*/ 80 h 194"/>
              <a:gd name="T10" fmla="*/ 25 w 263"/>
              <a:gd name="T11" fmla="*/ 105 h 194"/>
              <a:gd name="T12" fmla="*/ 14 w 263"/>
              <a:gd name="T13" fmla="*/ 116 h 194"/>
              <a:gd name="T14" fmla="*/ 21 w 263"/>
              <a:gd name="T15" fmla="*/ 165 h 194"/>
              <a:gd name="T16" fmla="*/ 246 w 263"/>
              <a:gd name="T17" fmla="*/ 161 h 194"/>
              <a:gd name="T18" fmla="*/ 236 w 263"/>
              <a:gd name="T19" fmla="*/ 127 h 194"/>
              <a:gd name="T20" fmla="*/ 243 w 263"/>
              <a:gd name="T21" fmla="*/ 119 h 194"/>
              <a:gd name="T22" fmla="*/ 248 w 263"/>
              <a:gd name="T23" fmla="*/ 92 h 194"/>
              <a:gd name="T24" fmla="*/ 254 w 263"/>
              <a:gd name="T25" fmla="*/ 68 h 194"/>
              <a:gd name="T26" fmla="*/ 124 w 263"/>
              <a:gd name="T27" fmla="*/ 58 h 194"/>
              <a:gd name="T28" fmla="*/ 224 w 263"/>
              <a:gd name="T29" fmla="*/ 38 h 194"/>
              <a:gd name="T30" fmla="*/ 233 w 263"/>
              <a:gd name="T31" fmla="*/ 57 h 194"/>
              <a:gd name="T32" fmla="*/ 220 w 263"/>
              <a:gd name="T33" fmla="*/ 64 h 194"/>
              <a:gd name="T34" fmla="*/ 124 w 263"/>
              <a:gd name="T35" fmla="*/ 58 h 194"/>
              <a:gd name="T36" fmla="*/ 38 w 263"/>
              <a:gd name="T37" fmla="*/ 84 h 194"/>
              <a:gd name="T38" fmla="*/ 118 w 263"/>
              <a:gd name="T39" fmla="*/ 101 h 194"/>
              <a:gd name="T40" fmla="*/ 118 w 263"/>
              <a:gd name="T41" fmla="*/ 101 h 194"/>
              <a:gd name="T42" fmla="*/ 139 w 263"/>
              <a:gd name="T43" fmla="*/ 134 h 194"/>
              <a:gd name="T44" fmla="*/ 29 w 263"/>
              <a:gd name="T45" fmla="*/ 107 h 194"/>
              <a:gd name="T46" fmla="*/ 27 w 263"/>
              <a:gd name="T47" fmla="*/ 82 h 194"/>
              <a:gd name="T48" fmla="*/ 26 w 263"/>
              <a:gd name="T49" fmla="*/ 31 h 194"/>
              <a:gd name="T50" fmla="*/ 31 w 263"/>
              <a:gd name="T51" fmla="*/ 29 h 194"/>
              <a:gd name="T52" fmla="*/ 120 w 263"/>
              <a:gd name="T53" fmla="*/ 58 h 194"/>
              <a:gd name="T54" fmla="*/ 36 w 263"/>
              <a:gd name="T55" fmla="*/ 65 h 194"/>
              <a:gd name="T56" fmla="*/ 31 w 263"/>
              <a:gd name="T57" fmla="*/ 63 h 194"/>
              <a:gd name="T58" fmla="*/ 111 w 263"/>
              <a:gd name="T59" fmla="*/ 181 h 194"/>
              <a:gd name="T60" fmla="*/ 24 w 263"/>
              <a:gd name="T61" fmla="*/ 156 h 194"/>
              <a:gd name="T62" fmla="*/ 18 w 263"/>
              <a:gd name="T63" fmla="*/ 124 h 194"/>
              <a:gd name="T64" fmla="*/ 24 w 263"/>
              <a:gd name="T65" fmla="*/ 122 h 194"/>
              <a:gd name="T66" fmla="*/ 112 w 263"/>
              <a:gd name="T67" fmla="*/ 151 h 194"/>
              <a:gd name="T68" fmla="*/ 225 w 263"/>
              <a:gd name="T69" fmla="*/ 150 h 194"/>
              <a:gd name="T70" fmla="*/ 116 w 263"/>
              <a:gd name="T71" fmla="*/ 181 h 194"/>
              <a:gd name="T72" fmla="*/ 140 w 263"/>
              <a:gd name="T73" fmla="*/ 147 h 194"/>
              <a:gd name="T74" fmla="*/ 157 w 263"/>
              <a:gd name="T75" fmla="*/ 143 h 194"/>
              <a:gd name="T76" fmla="*/ 228 w 263"/>
              <a:gd name="T77" fmla="*/ 129 h 194"/>
              <a:gd name="T78" fmla="*/ 231 w 263"/>
              <a:gd name="T79" fmla="*/ 110 h 194"/>
              <a:gd name="T80" fmla="*/ 222 w 263"/>
              <a:gd name="T81" fmla="*/ 112 h 194"/>
              <a:gd name="T82" fmla="*/ 143 w 263"/>
              <a:gd name="T83" fmla="*/ 105 h 194"/>
              <a:gd name="T84" fmla="*/ 231 w 263"/>
              <a:gd name="T85" fmla="*/ 76 h 194"/>
              <a:gd name="T86" fmla="*/ 240 w 263"/>
              <a:gd name="T87" fmla="*/ 91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" h="194">
                <a:moveTo>
                  <a:pt x="238" y="59"/>
                </a:moveTo>
                <a:cubicBezTo>
                  <a:pt x="237" y="51"/>
                  <a:pt x="236" y="38"/>
                  <a:pt x="243" y="34"/>
                </a:cubicBezTo>
                <a:cubicBezTo>
                  <a:pt x="244" y="34"/>
                  <a:pt x="244" y="34"/>
                  <a:pt x="244" y="33"/>
                </a:cubicBezTo>
                <a:cubicBezTo>
                  <a:pt x="249" y="32"/>
                  <a:pt x="253" y="29"/>
                  <a:pt x="250" y="26"/>
                </a:cubicBezTo>
                <a:cubicBezTo>
                  <a:pt x="166" y="0"/>
                  <a:pt x="166" y="0"/>
                  <a:pt x="166" y="0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13" y="21"/>
                  <a:pt x="15" y="46"/>
                </a:cubicBezTo>
                <a:cubicBezTo>
                  <a:pt x="15" y="59"/>
                  <a:pt x="20" y="65"/>
                  <a:pt x="23" y="69"/>
                </a:cubicBezTo>
                <a:cubicBezTo>
                  <a:pt x="12" y="72"/>
                  <a:pt x="12" y="72"/>
                  <a:pt x="12" y="72"/>
                </a:cubicBezTo>
                <a:cubicBezTo>
                  <a:pt x="9" y="76"/>
                  <a:pt x="13" y="78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26" y="85"/>
                  <a:pt x="26" y="98"/>
                  <a:pt x="25" y="105"/>
                </a:cubicBezTo>
                <a:cubicBezTo>
                  <a:pt x="0" y="112"/>
                  <a:pt x="9" y="115"/>
                  <a:pt x="9" y="115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0" y="119"/>
                  <a:pt x="6" y="126"/>
                  <a:pt x="7" y="139"/>
                </a:cubicBezTo>
                <a:cubicBezTo>
                  <a:pt x="9" y="163"/>
                  <a:pt x="21" y="165"/>
                  <a:pt x="21" y="165"/>
                </a:cubicBezTo>
                <a:cubicBezTo>
                  <a:pt x="111" y="194"/>
                  <a:pt x="111" y="194"/>
                  <a:pt x="111" y="194"/>
                </a:cubicBezTo>
                <a:cubicBezTo>
                  <a:pt x="246" y="161"/>
                  <a:pt x="246" y="161"/>
                  <a:pt x="246" y="161"/>
                </a:cubicBezTo>
                <a:cubicBezTo>
                  <a:pt x="246" y="161"/>
                  <a:pt x="255" y="159"/>
                  <a:pt x="230" y="152"/>
                </a:cubicBezTo>
                <a:cubicBezTo>
                  <a:pt x="229" y="144"/>
                  <a:pt x="229" y="131"/>
                  <a:pt x="236" y="127"/>
                </a:cubicBezTo>
                <a:cubicBezTo>
                  <a:pt x="236" y="127"/>
                  <a:pt x="236" y="127"/>
                  <a:pt x="236" y="126"/>
                </a:cubicBezTo>
                <a:cubicBezTo>
                  <a:pt x="242" y="125"/>
                  <a:pt x="246" y="122"/>
                  <a:pt x="243" y="119"/>
                </a:cubicBezTo>
                <a:cubicBezTo>
                  <a:pt x="237" y="117"/>
                  <a:pt x="237" y="117"/>
                  <a:pt x="237" y="117"/>
                </a:cubicBezTo>
                <a:cubicBezTo>
                  <a:pt x="241" y="114"/>
                  <a:pt x="247" y="108"/>
                  <a:pt x="248" y="92"/>
                </a:cubicBezTo>
                <a:cubicBezTo>
                  <a:pt x="248" y="81"/>
                  <a:pt x="245" y="75"/>
                  <a:pt x="242" y="71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4" y="68"/>
                  <a:pt x="263" y="66"/>
                  <a:pt x="238" y="59"/>
                </a:cubicBezTo>
                <a:close/>
                <a:moveTo>
                  <a:pt x="124" y="58"/>
                </a:moveTo>
                <a:cubicBezTo>
                  <a:pt x="147" y="54"/>
                  <a:pt x="147" y="54"/>
                  <a:pt x="147" y="54"/>
                </a:cubicBezTo>
                <a:cubicBezTo>
                  <a:pt x="224" y="38"/>
                  <a:pt x="224" y="38"/>
                  <a:pt x="224" y="38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2" y="42"/>
                  <a:pt x="232" y="51"/>
                  <a:pt x="233" y="57"/>
                </a:cubicBezTo>
                <a:cubicBezTo>
                  <a:pt x="233" y="59"/>
                  <a:pt x="233" y="60"/>
                  <a:pt x="233" y="61"/>
                </a:cubicBezTo>
                <a:cubicBezTo>
                  <a:pt x="220" y="64"/>
                  <a:pt x="220" y="64"/>
                  <a:pt x="220" y="64"/>
                </a:cubicBezTo>
                <a:cubicBezTo>
                  <a:pt x="123" y="88"/>
                  <a:pt x="123" y="88"/>
                  <a:pt x="123" y="88"/>
                </a:cubicBezTo>
                <a:lnTo>
                  <a:pt x="124" y="58"/>
                </a:lnTo>
                <a:close/>
                <a:moveTo>
                  <a:pt x="27" y="82"/>
                </a:moveTo>
                <a:cubicBezTo>
                  <a:pt x="38" y="84"/>
                  <a:pt x="38" y="84"/>
                  <a:pt x="38" y="84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106"/>
                  <a:pt x="30" y="105"/>
                  <a:pt x="30" y="104"/>
                </a:cubicBezTo>
                <a:cubicBezTo>
                  <a:pt x="30" y="98"/>
                  <a:pt x="30" y="89"/>
                  <a:pt x="27" y="82"/>
                </a:cubicBezTo>
                <a:close/>
                <a:moveTo>
                  <a:pt x="22" y="45"/>
                </a:moveTo>
                <a:cubicBezTo>
                  <a:pt x="22" y="38"/>
                  <a:pt x="23" y="33"/>
                  <a:pt x="26" y="31"/>
                </a:cubicBezTo>
                <a:cubicBezTo>
                  <a:pt x="27" y="30"/>
                  <a:pt x="29" y="29"/>
                  <a:pt x="30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90" y="49"/>
                  <a:pt x="90" y="49"/>
                  <a:pt x="90" y="49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36" y="65"/>
                  <a:pt x="36" y="65"/>
                  <a:pt x="36" y="65"/>
                </a:cubicBezTo>
                <a:cubicBezTo>
                  <a:pt x="32" y="64"/>
                  <a:pt x="32" y="64"/>
                  <a:pt x="32" y="64"/>
                </a:cubicBezTo>
                <a:cubicBezTo>
                  <a:pt x="32" y="64"/>
                  <a:pt x="31" y="64"/>
                  <a:pt x="31" y="63"/>
                </a:cubicBezTo>
                <a:cubicBezTo>
                  <a:pt x="31" y="63"/>
                  <a:pt x="23" y="63"/>
                  <a:pt x="22" y="45"/>
                </a:cubicBezTo>
                <a:close/>
                <a:moveTo>
                  <a:pt x="111" y="181"/>
                </a:moveTo>
                <a:cubicBezTo>
                  <a:pt x="24" y="157"/>
                  <a:pt x="24" y="157"/>
                  <a:pt x="24" y="157"/>
                </a:cubicBezTo>
                <a:cubicBezTo>
                  <a:pt x="24" y="157"/>
                  <a:pt x="24" y="157"/>
                  <a:pt x="24" y="156"/>
                </a:cubicBezTo>
                <a:cubicBezTo>
                  <a:pt x="23" y="156"/>
                  <a:pt x="15" y="156"/>
                  <a:pt x="15" y="138"/>
                </a:cubicBezTo>
                <a:cubicBezTo>
                  <a:pt x="15" y="131"/>
                  <a:pt x="16" y="126"/>
                  <a:pt x="18" y="124"/>
                </a:cubicBezTo>
                <a:cubicBezTo>
                  <a:pt x="20" y="123"/>
                  <a:pt x="21" y="122"/>
                  <a:pt x="23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12" y="151"/>
                  <a:pt x="112" y="151"/>
                  <a:pt x="112" y="151"/>
                </a:cubicBezTo>
                <a:lnTo>
                  <a:pt x="111" y="181"/>
                </a:lnTo>
                <a:close/>
                <a:moveTo>
                  <a:pt x="225" y="150"/>
                </a:moveTo>
                <a:cubicBezTo>
                  <a:pt x="225" y="152"/>
                  <a:pt x="225" y="153"/>
                  <a:pt x="225" y="154"/>
                </a:cubicBezTo>
                <a:cubicBezTo>
                  <a:pt x="116" y="181"/>
                  <a:pt x="116" y="181"/>
                  <a:pt x="116" y="181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44" y="147"/>
                  <a:pt x="144" y="147"/>
                  <a:pt x="144" y="147"/>
                </a:cubicBezTo>
                <a:cubicBezTo>
                  <a:pt x="157" y="143"/>
                  <a:pt x="157" y="143"/>
                  <a:pt x="157" y="143"/>
                </a:cubicBezTo>
                <a:cubicBezTo>
                  <a:pt x="216" y="131"/>
                  <a:pt x="216" y="131"/>
                  <a:pt x="216" y="131"/>
                </a:cubicBezTo>
                <a:cubicBezTo>
                  <a:pt x="228" y="129"/>
                  <a:pt x="228" y="129"/>
                  <a:pt x="228" y="129"/>
                </a:cubicBezTo>
                <a:cubicBezTo>
                  <a:pt x="224" y="135"/>
                  <a:pt x="224" y="144"/>
                  <a:pt x="225" y="150"/>
                </a:cubicBezTo>
                <a:close/>
                <a:moveTo>
                  <a:pt x="231" y="110"/>
                </a:moveTo>
                <a:cubicBezTo>
                  <a:pt x="231" y="110"/>
                  <a:pt x="231" y="110"/>
                  <a:pt x="230" y="110"/>
                </a:cubicBezTo>
                <a:cubicBezTo>
                  <a:pt x="222" y="112"/>
                  <a:pt x="222" y="112"/>
                  <a:pt x="222" y="112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231" y="76"/>
                  <a:pt x="231" y="76"/>
                  <a:pt x="231" y="76"/>
                </a:cubicBezTo>
                <a:cubicBezTo>
                  <a:pt x="231" y="76"/>
                  <a:pt x="234" y="75"/>
                  <a:pt x="237" y="78"/>
                </a:cubicBezTo>
                <a:cubicBezTo>
                  <a:pt x="239" y="80"/>
                  <a:pt x="240" y="85"/>
                  <a:pt x="240" y="91"/>
                </a:cubicBezTo>
                <a:cubicBezTo>
                  <a:pt x="239" y="109"/>
                  <a:pt x="231" y="110"/>
                  <a:pt x="231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文本框 31"/>
          <p:cNvSpPr txBox="1"/>
          <p:nvPr/>
        </p:nvSpPr>
        <p:spPr>
          <a:xfrm>
            <a:off x="1909682" y="2288342"/>
            <a:ext cx="1287532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en-US" altLang="zh-CN" sz="2500" b="1" dirty="0">
                <a:solidFill>
                  <a:schemeClr val="bg1"/>
                </a:solidFill>
              </a:rPr>
              <a:t>Seaborn</a:t>
            </a:r>
            <a:endParaRPr lang="zh-CN" altLang="en-US" sz="2500" b="1" dirty="0">
              <a:solidFill>
                <a:schemeClr val="bg1"/>
              </a:solidFill>
            </a:endParaRPr>
          </a:p>
        </p:txBody>
      </p:sp>
      <p:sp>
        <p:nvSpPr>
          <p:cNvPr id="34" name="文本框 32"/>
          <p:cNvSpPr txBox="1"/>
          <p:nvPr/>
        </p:nvSpPr>
        <p:spPr>
          <a:xfrm>
            <a:off x="7749085" y="6111857"/>
            <a:ext cx="4318939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en-US" altLang="zh-CN" sz="2500" b="1" dirty="0">
                <a:solidFill>
                  <a:srgbClr val="00B050"/>
                </a:solidFill>
              </a:rPr>
              <a:t>New</a:t>
            </a:r>
            <a:r>
              <a:rPr lang="zh-CN" altLang="en-US" sz="2500" b="1" dirty="0">
                <a:solidFill>
                  <a:srgbClr val="00B050"/>
                </a:solidFill>
              </a:rPr>
              <a:t> </a:t>
            </a:r>
            <a:r>
              <a:rPr lang="en-US" altLang="zh-CN" sz="2500" b="1" dirty="0">
                <a:solidFill>
                  <a:srgbClr val="00B050"/>
                </a:solidFill>
              </a:rPr>
              <a:t>tools:</a:t>
            </a:r>
            <a:r>
              <a:rPr lang="zh-CN" altLang="en-US" sz="2500" b="1" dirty="0">
                <a:solidFill>
                  <a:srgbClr val="00B050"/>
                </a:solidFill>
              </a:rPr>
              <a:t> </a:t>
            </a:r>
            <a:r>
              <a:rPr lang="en-US" altLang="zh-CN" sz="2500" b="1" dirty="0" err="1">
                <a:solidFill>
                  <a:srgbClr val="00B050"/>
                </a:solidFill>
              </a:rPr>
              <a:t>Pydotplot</a:t>
            </a:r>
            <a:r>
              <a:rPr lang="en-US" altLang="zh-CN" sz="2500" b="1" dirty="0">
                <a:solidFill>
                  <a:srgbClr val="00B050"/>
                </a:solidFill>
              </a:rPr>
              <a:t>,</a:t>
            </a:r>
            <a:r>
              <a:rPr lang="zh-CN" altLang="en-US" sz="2500" b="1" dirty="0">
                <a:solidFill>
                  <a:srgbClr val="00B050"/>
                </a:solidFill>
              </a:rPr>
              <a:t> </a:t>
            </a:r>
            <a:r>
              <a:rPr lang="en-US" altLang="zh-CN" sz="2500" b="1" dirty="0" err="1">
                <a:solidFill>
                  <a:srgbClr val="00B050"/>
                </a:solidFill>
              </a:rPr>
              <a:t>Graphviz</a:t>
            </a:r>
            <a:endParaRPr lang="en-US" altLang="zh-CN" sz="2500" b="1" dirty="0">
              <a:solidFill>
                <a:srgbClr val="00B050"/>
              </a:solidFill>
            </a:endParaRPr>
          </a:p>
        </p:txBody>
      </p:sp>
      <p:sp>
        <p:nvSpPr>
          <p:cNvPr id="35" name="文本框 33"/>
          <p:cNvSpPr txBox="1"/>
          <p:nvPr/>
        </p:nvSpPr>
        <p:spPr>
          <a:xfrm>
            <a:off x="6592466" y="2288342"/>
            <a:ext cx="1366016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en-US" altLang="zh-CN" sz="2500" b="1" dirty="0">
                <a:solidFill>
                  <a:schemeClr val="bg1"/>
                </a:solidFill>
              </a:rPr>
              <a:t>Statistics</a:t>
            </a:r>
            <a:endParaRPr lang="zh-CN" altLang="en-US" sz="2500" b="1" dirty="0">
              <a:solidFill>
                <a:schemeClr val="bg1"/>
              </a:solidFill>
            </a:endParaRPr>
          </a:p>
        </p:txBody>
      </p:sp>
      <p:sp>
        <p:nvSpPr>
          <p:cNvPr id="36" name="文本框 34"/>
          <p:cNvSpPr txBox="1"/>
          <p:nvPr/>
        </p:nvSpPr>
        <p:spPr>
          <a:xfrm>
            <a:off x="8804739" y="2288342"/>
            <a:ext cx="1667636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en-US" altLang="zh-CN" sz="2500" b="1" dirty="0" err="1">
                <a:solidFill>
                  <a:schemeClr val="bg1"/>
                </a:solidFill>
              </a:rPr>
              <a:t>Scikit</a:t>
            </a:r>
            <a:r>
              <a:rPr lang="en-US" altLang="zh-CN" sz="2500" b="1" dirty="0">
                <a:solidFill>
                  <a:schemeClr val="bg1"/>
                </a:solidFill>
              </a:rPr>
              <a:t>-learn</a:t>
            </a:r>
            <a:endParaRPr lang="zh-CN" altLang="en-US" sz="2500" b="1" dirty="0">
              <a:solidFill>
                <a:schemeClr val="bg1"/>
              </a:solidFill>
            </a:endParaRPr>
          </a:p>
        </p:txBody>
      </p:sp>
      <p:sp>
        <p:nvSpPr>
          <p:cNvPr id="39" name="文本框 37"/>
          <p:cNvSpPr txBox="1"/>
          <p:nvPr/>
        </p:nvSpPr>
        <p:spPr>
          <a:xfrm>
            <a:off x="6214196" y="3403683"/>
            <a:ext cx="2122549" cy="765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Aft>
                <a:spcPts val="10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Calculation 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ctr">
              <a:lnSpc>
                <a:spcPct val="114000"/>
              </a:lnSpc>
              <a:spcAft>
                <a:spcPts val="10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(mean,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median...)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文本框 31">
            <a:extLst>
              <a:ext uri="{FF2B5EF4-FFF2-40B4-BE49-F238E27FC236}">
                <a16:creationId xmlns:a16="http://schemas.microsoft.com/office/drawing/2014/main" id="{6EEA3F9D-89E5-E340-B050-EFE5293AD14F}"/>
              </a:ext>
            </a:extLst>
          </p:cNvPr>
          <p:cNvSpPr txBox="1"/>
          <p:nvPr/>
        </p:nvSpPr>
        <p:spPr>
          <a:xfrm>
            <a:off x="1543127" y="3487776"/>
            <a:ext cx="1933543" cy="377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Visualization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(graph)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文本框 31">
            <a:extLst>
              <a:ext uri="{FF2B5EF4-FFF2-40B4-BE49-F238E27FC236}">
                <a16:creationId xmlns:a16="http://schemas.microsoft.com/office/drawing/2014/main" id="{4CD4CBF8-4145-0D45-B018-F011BE8779C7}"/>
              </a:ext>
            </a:extLst>
          </p:cNvPr>
          <p:cNvSpPr txBox="1"/>
          <p:nvPr/>
        </p:nvSpPr>
        <p:spPr>
          <a:xfrm>
            <a:off x="8752831" y="3308719"/>
            <a:ext cx="1771447" cy="813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Transfer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Data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Type</a:t>
            </a:r>
          </a:p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Prediction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文本框 32">
            <a:extLst>
              <a:ext uri="{FF2B5EF4-FFF2-40B4-BE49-F238E27FC236}">
                <a16:creationId xmlns:a16="http://schemas.microsoft.com/office/drawing/2014/main" id="{EE8E882B-622B-A34E-B2FB-695C1A58C19D}"/>
              </a:ext>
            </a:extLst>
          </p:cNvPr>
          <p:cNvSpPr txBox="1"/>
          <p:nvPr/>
        </p:nvSpPr>
        <p:spPr>
          <a:xfrm>
            <a:off x="4170091" y="2320878"/>
            <a:ext cx="1593962" cy="53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en-US" altLang="zh-CN" sz="2500" b="1" dirty="0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45" name="文本框 31">
            <a:extLst>
              <a:ext uri="{FF2B5EF4-FFF2-40B4-BE49-F238E27FC236}">
                <a16:creationId xmlns:a16="http://schemas.microsoft.com/office/drawing/2014/main" id="{038417C4-DF65-0A41-B05B-C7099ECF84FD}"/>
              </a:ext>
            </a:extLst>
          </p:cNvPr>
          <p:cNvSpPr txBox="1"/>
          <p:nvPr/>
        </p:nvSpPr>
        <p:spPr>
          <a:xfrm>
            <a:off x="4000300" y="3508826"/>
            <a:ext cx="1933543" cy="377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en-US" altLang="zh-CN" sz="1600" b="1" dirty="0">
                <a:solidFill>
                  <a:schemeClr val="bg1"/>
                </a:solidFill>
              </a:rPr>
              <a:t>Visualization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(graph)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1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25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 animBg="1"/>
      <p:bldP spid="31" grpId="0" animBg="1"/>
      <p:bldP spid="33" grpId="0"/>
      <p:bldP spid="34" grpId="0"/>
      <p:bldP spid="34" grpId="1"/>
      <p:bldP spid="35" grpId="0"/>
      <p:bldP spid="36" grpId="0"/>
      <p:bldP spid="39" grpId="0"/>
      <p:bldP spid="41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50153" y="0"/>
            <a:ext cx="4947230" cy="68595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>
            <a:off x="2076659" y="2180780"/>
            <a:ext cx="28425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accent1">
                    <a:lumMod val="75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02</a:t>
            </a:r>
            <a:endParaRPr lang="zh-CN" altLang="en-US" sz="13800" dirty="0">
              <a:solidFill>
                <a:schemeClr val="accent1">
                  <a:lumMod val="75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16142" y="2537850"/>
            <a:ext cx="5667788" cy="2277657"/>
            <a:chOff x="910426" y="2537850"/>
            <a:chExt cx="5667788" cy="2277657"/>
          </a:xfrm>
        </p:grpSpPr>
        <p:sp>
          <p:nvSpPr>
            <p:cNvPr id="13" name="文本框 2"/>
            <p:cNvSpPr txBox="1"/>
            <p:nvPr/>
          </p:nvSpPr>
          <p:spPr>
            <a:xfrm>
              <a:off x="983016" y="2537850"/>
              <a:ext cx="2112199" cy="5232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_(:</a:t>
              </a:r>
              <a:r>
                <a:rPr lang="en-US" altLang="zh-CN" sz="2800" dirty="0" err="1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з</a:t>
              </a:r>
              <a:r>
                <a:rPr lang="zh-CN" altLang="en-US" sz="28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」∠</a:t>
              </a:r>
              <a:r>
                <a:rPr lang="en-US" altLang="zh-CN" sz="280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)_</a:t>
              </a:r>
              <a:endParaRPr lang="zh-CN" altLang="en-US" sz="28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910426" y="4107621"/>
              <a:ext cx="56677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(Collect,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Clean,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Process,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“Finding”,</a:t>
              </a:r>
              <a:r>
                <a:rPr lang="zh-CN" altLang="en-US" sz="2000" dirty="0"/>
                <a:t> </a:t>
              </a:r>
              <a:endParaRPr lang="en-US" altLang="zh-CN" sz="2000" dirty="0"/>
            </a:p>
            <a:p>
              <a:r>
                <a:rPr lang="en-US" altLang="zh-TW" sz="2000" dirty="0"/>
                <a:t>Analyze</a:t>
              </a:r>
              <a:r>
                <a:rPr lang="en-US" altLang="zh-CN" sz="2000" dirty="0"/>
                <a:t>,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Visualize,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F</a:t>
              </a:r>
              <a:r>
                <a:rPr lang="en-US" altLang="zh-TW" sz="2000" dirty="0"/>
                <a:t>orecast</a:t>
              </a:r>
              <a:r>
                <a:rPr lang="en-US" altLang="zh-CN" sz="2000" dirty="0"/>
                <a:t>)</a:t>
              </a:r>
              <a:endParaRPr lang="zh-CN" altLang="en-US" sz="2000" dirty="0"/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910426" y="3144639"/>
              <a:ext cx="16995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000" b="1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cs typeface="Microsoft JhengHei Light" panose="020B0304030504040204" pitchFamily="34" charset="-122"/>
                </a:rPr>
                <a:t>Data</a:t>
              </a:r>
              <a:endParaRPr lang="zh-CN" altLang="en-US" sz="50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Microsoft JhengHei Light" panose="020B030403050404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89930" y="4048017"/>
              <a:ext cx="3240000" cy="1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12509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F4C22A8-A35C-794C-911D-289E7C208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045912"/>
              </p:ext>
            </p:extLst>
          </p:nvPr>
        </p:nvGraphicFramePr>
        <p:xfrm>
          <a:off x="17122" y="-28353"/>
          <a:ext cx="12190412" cy="6859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522">
                  <a:extLst>
                    <a:ext uri="{9D8B030D-6E8A-4147-A177-3AD203B41FA5}">
                      <a16:colId xmlns:a16="http://schemas.microsoft.com/office/drawing/2014/main" val="2045902274"/>
                    </a:ext>
                  </a:extLst>
                </a:gridCol>
                <a:gridCol w="1595612">
                  <a:extLst>
                    <a:ext uri="{9D8B030D-6E8A-4147-A177-3AD203B41FA5}">
                      <a16:colId xmlns:a16="http://schemas.microsoft.com/office/drawing/2014/main" val="3935319600"/>
                    </a:ext>
                  </a:extLst>
                </a:gridCol>
                <a:gridCol w="7856278">
                  <a:extLst>
                    <a:ext uri="{9D8B030D-6E8A-4147-A177-3AD203B41FA5}">
                      <a16:colId xmlns:a16="http://schemas.microsoft.com/office/drawing/2014/main" val="1313246535"/>
                    </a:ext>
                  </a:extLst>
                </a:gridCol>
              </a:tblGrid>
              <a:tr h="504382">
                <a:tc>
                  <a:txBody>
                    <a:bodyPr/>
                    <a:lstStyle/>
                    <a:p>
                      <a:r>
                        <a:rPr lang="en-US" altLang="zh-CN" dirty="0"/>
                        <a:t>Column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Type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535144"/>
                  </a:ext>
                </a:extLst>
              </a:tr>
              <a:tr h="907886">
                <a:tc>
                  <a:txBody>
                    <a:bodyPr/>
                    <a:lstStyle/>
                    <a:p>
                      <a:r>
                        <a:rPr lang="en" altLang="zh-TW" dirty="0"/>
                        <a:t>step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int64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Maps a unit of time in the real world. 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step is 1 hour of time.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38987"/>
                  </a:ext>
                </a:extLst>
              </a:tr>
              <a:tr h="504382">
                <a:tc>
                  <a:txBody>
                    <a:bodyPr/>
                    <a:lstStyle/>
                    <a:p>
                      <a:r>
                        <a:rPr lang="en" altLang="zh-TW" dirty="0"/>
                        <a:t>type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object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transactions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57209"/>
                  </a:ext>
                </a:extLst>
              </a:tr>
              <a:tr h="504382">
                <a:tc>
                  <a:txBody>
                    <a:bodyPr/>
                    <a:lstStyle/>
                    <a:p>
                      <a:r>
                        <a:rPr lang="en" altLang="zh-TW" dirty="0"/>
                        <a:t>amount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float64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amount of the transaction in local currency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28436"/>
                  </a:ext>
                </a:extLst>
              </a:tr>
              <a:tr h="504382"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nameOrig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object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started the transaction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912238"/>
                  </a:ext>
                </a:extLst>
              </a:tr>
              <a:tr h="504382">
                <a:tc>
                  <a:txBody>
                    <a:bodyPr/>
                    <a:lstStyle/>
                    <a:p>
                      <a:r>
                        <a:rPr lang="en" altLang="zh-TW" dirty="0"/>
                        <a:t>old</a:t>
                      </a:r>
                      <a:r>
                        <a:rPr lang="en-US" altLang="zh-CN" dirty="0"/>
                        <a:t>b</a:t>
                      </a:r>
                      <a:r>
                        <a:rPr lang="en" altLang="zh-TW" dirty="0" err="1"/>
                        <a:t>alanceOrg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float64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balance before the transaction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62943"/>
                  </a:ext>
                </a:extLst>
              </a:tr>
              <a:tr h="504382">
                <a:tc>
                  <a:txBody>
                    <a:bodyPr/>
                    <a:lstStyle/>
                    <a:p>
                      <a:r>
                        <a:rPr lang="en" altLang="zh-TW" dirty="0"/>
                        <a:t>new</a:t>
                      </a:r>
                      <a:r>
                        <a:rPr lang="en-US" altLang="zh-CN" dirty="0"/>
                        <a:t>b</a:t>
                      </a:r>
                      <a:r>
                        <a:rPr lang="en" altLang="zh-TW" dirty="0" err="1"/>
                        <a:t>alanceOrig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float64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customer's balance after the transaction.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96136"/>
                  </a:ext>
                </a:extLst>
              </a:tr>
              <a:tr h="504382"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nameDest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object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recipient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transaction.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82002"/>
                  </a:ext>
                </a:extLst>
              </a:tr>
              <a:tr h="504382">
                <a:tc>
                  <a:txBody>
                    <a:bodyPr/>
                    <a:lstStyle/>
                    <a:p>
                      <a:r>
                        <a:rPr lang="en" altLang="zh-TW" dirty="0"/>
                        <a:t>old</a:t>
                      </a:r>
                      <a:r>
                        <a:rPr lang="en-US" altLang="zh-CN" dirty="0"/>
                        <a:t>b</a:t>
                      </a:r>
                      <a:r>
                        <a:rPr lang="en" altLang="zh-TW" dirty="0" err="1"/>
                        <a:t>alanceDest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float64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recipient balance before the transaction.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673350"/>
                  </a:ext>
                </a:extLst>
              </a:tr>
              <a:tr h="504382">
                <a:tc>
                  <a:txBody>
                    <a:bodyPr/>
                    <a:lstStyle/>
                    <a:p>
                      <a:r>
                        <a:rPr lang="en" altLang="zh-TW" dirty="0"/>
                        <a:t>new</a:t>
                      </a:r>
                      <a:r>
                        <a:rPr lang="en-US" altLang="zh-CN" dirty="0"/>
                        <a:t>b</a:t>
                      </a:r>
                      <a:r>
                        <a:rPr lang="en" altLang="zh-TW" dirty="0" err="1"/>
                        <a:t>alanceDest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float64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recipient's balance after the transaction.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58786"/>
                  </a:ext>
                </a:extLst>
              </a:tr>
              <a:tr h="504382"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isFraud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int64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fraudulent transaction (1) and non fraudulent (0)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81544"/>
                  </a:ext>
                </a:extLst>
              </a:tr>
              <a:tr h="907886"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isFlaggedFraud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int64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flags illegal attempts to transfer more than 200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 in a single transaction.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3891"/>
                  </a:ext>
                </a:extLst>
              </a:tr>
            </a:tbl>
          </a:graphicData>
        </a:graphic>
      </p:graphicFrame>
      <p:sp>
        <p:nvSpPr>
          <p:cNvPr id="7" name="連接器 6">
            <a:extLst>
              <a:ext uri="{FF2B5EF4-FFF2-40B4-BE49-F238E27FC236}">
                <a16:creationId xmlns:a16="http://schemas.microsoft.com/office/drawing/2014/main" id="{C4F2CF1B-D747-E348-8E21-0F79D0D0D32A}"/>
              </a:ext>
            </a:extLst>
          </p:cNvPr>
          <p:cNvSpPr/>
          <p:nvPr/>
        </p:nvSpPr>
        <p:spPr>
          <a:xfrm>
            <a:off x="1388963" y="2920508"/>
            <a:ext cx="567159" cy="509286"/>
          </a:xfrm>
          <a:prstGeom prst="flowChartConnector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連接器 7">
            <a:extLst>
              <a:ext uri="{FF2B5EF4-FFF2-40B4-BE49-F238E27FC236}">
                <a16:creationId xmlns:a16="http://schemas.microsoft.com/office/drawing/2014/main" id="{29F8ABD5-D369-0B4C-A0E2-25507EEB1905}"/>
              </a:ext>
            </a:extLst>
          </p:cNvPr>
          <p:cNvSpPr/>
          <p:nvPr/>
        </p:nvSpPr>
        <p:spPr>
          <a:xfrm>
            <a:off x="371526" y="2958919"/>
            <a:ext cx="409992" cy="459300"/>
          </a:xfrm>
          <a:prstGeom prst="flowChartConnector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連接器 11">
            <a:extLst>
              <a:ext uri="{FF2B5EF4-FFF2-40B4-BE49-F238E27FC236}">
                <a16:creationId xmlns:a16="http://schemas.microsoft.com/office/drawing/2014/main" id="{BB340C85-BB8B-2747-87C9-6ACD5C4A174A}"/>
              </a:ext>
            </a:extLst>
          </p:cNvPr>
          <p:cNvSpPr/>
          <p:nvPr/>
        </p:nvSpPr>
        <p:spPr>
          <a:xfrm>
            <a:off x="576522" y="3441370"/>
            <a:ext cx="409992" cy="459300"/>
          </a:xfrm>
          <a:prstGeom prst="flowChartConnector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連接器 12">
            <a:extLst>
              <a:ext uri="{FF2B5EF4-FFF2-40B4-BE49-F238E27FC236}">
                <a16:creationId xmlns:a16="http://schemas.microsoft.com/office/drawing/2014/main" id="{41135E87-30D7-D541-995F-83765540D2B8}"/>
              </a:ext>
            </a:extLst>
          </p:cNvPr>
          <p:cNvSpPr/>
          <p:nvPr/>
        </p:nvSpPr>
        <p:spPr>
          <a:xfrm>
            <a:off x="371526" y="4438380"/>
            <a:ext cx="409992" cy="459300"/>
          </a:xfrm>
          <a:prstGeom prst="flowChartConnector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連接器 13">
            <a:extLst>
              <a:ext uri="{FF2B5EF4-FFF2-40B4-BE49-F238E27FC236}">
                <a16:creationId xmlns:a16="http://schemas.microsoft.com/office/drawing/2014/main" id="{29F8ABD5-D369-0B4C-A0E2-25507EEB1905}"/>
              </a:ext>
            </a:extLst>
          </p:cNvPr>
          <p:cNvSpPr/>
          <p:nvPr/>
        </p:nvSpPr>
        <p:spPr>
          <a:xfrm>
            <a:off x="447896" y="4976090"/>
            <a:ext cx="409992" cy="459300"/>
          </a:xfrm>
          <a:prstGeom prst="flowChartConnector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/>
          </a:p>
        </p:txBody>
      </p:sp>
      <p:sp>
        <p:nvSpPr>
          <p:cNvPr id="15" name="連接器 14">
            <a:extLst>
              <a:ext uri="{FF2B5EF4-FFF2-40B4-BE49-F238E27FC236}">
                <a16:creationId xmlns:a16="http://schemas.microsoft.com/office/drawing/2014/main" id="{C4BB46E0-3C05-C648-93D7-5BA49FEE1812}"/>
              </a:ext>
            </a:extLst>
          </p:cNvPr>
          <p:cNvSpPr/>
          <p:nvPr/>
        </p:nvSpPr>
        <p:spPr>
          <a:xfrm>
            <a:off x="2533386" y="1447308"/>
            <a:ext cx="1603185" cy="509286"/>
          </a:xfrm>
          <a:prstGeom prst="flowChartConnector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連接器 15">
            <a:extLst>
              <a:ext uri="{FF2B5EF4-FFF2-40B4-BE49-F238E27FC236}">
                <a16:creationId xmlns:a16="http://schemas.microsoft.com/office/drawing/2014/main" id="{6ED078D9-25E0-B84B-BF21-CC409CA4A32D}"/>
              </a:ext>
            </a:extLst>
          </p:cNvPr>
          <p:cNvSpPr/>
          <p:nvPr/>
        </p:nvSpPr>
        <p:spPr>
          <a:xfrm>
            <a:off x="2533386" y="3929094"/>
            <a:ext cx="1603185" cy="509286"/>
          </a:xfrm>
          <a:prstGeom prst="flowChartConnector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連接器 17">
            <a:extLst>
              <a:ext uri="{FF2B5EF4-FFF2-40B4-BE49-F238E27FC236}">
                <a16:creationId xmlns:a16="http://schemas.microsoft.com/office/drawing/2014/main" id="{42D8A469-BA17-F446-9F25-FF0521EA6F32}"/>
              </a:ext>
            </a:extLst>
          </p:cNvPr>
          <p:cNvSpPr/>
          <p:nvPr/>
        </p:nvSpPr>
        <p:spPr>
          <a:xfrm>
            <a:off x="2563567" y="2411222"/>
            <a:ext cx="1603185" cy="509286"/>
          </a:xfrm>
          <a:prstGeom prst="flowChartConnector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F8B11E8-BCFB-0649-9CED-7DE9BD7C7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" y="1701951"/>
            <a:ext cx="12166600" cy="3594100"/>
          </a:xfrm>
          <a:prstGeom prst="rect">
            <a:avLst/>
          </a:prstGeom>
        </p:spPr>
      </p:pic>
      <p:sp>
        <p:nvSpPr>
          <p:cNvPr id="22" name="流程圖 21">
            <a:extLst>
              <a:ext uri="{FF2B5EF4-FFF2-40B4-BE49-F238E27FC236}">
                <a16:creationId xmlns:a16="http://schemas.microsoft.com/office/drawing/2014/main" id="{E6DED52E-F3A9-B94D-AAA9-AA69E5D49FF3}"/>
              </a:ext>
            </a:extLst>
          </p:cNvPr>
          <p:cNvSpPr/>
          <p:nvPr/>
        </p:nvSpPr>
        <p:spPr>
          <a:xfrm>
            <a:off x="0" y="5458773"/>
            <a:ext cx="12166600" cy="1348327"/>
          </a:xfrm>
          <a:prstGeom prst="flowChartProcess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5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CBFB89E-13A8-A243-98C9-75E7570D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217" y="0"/>
            <a:ext cx="12396846" cy="6859588"/>
          </a:xfrm>
          <a:prstGeom prst="rect">
            <a:avLst/>
          </a:prstGeom>
        </p:spPr>
      </p:pic>
      <p:sp>
        <p:nvSpPr>
          <p:cNvPr id="3" name="文本框 9">
            <a:extLst>
              <a:ext uri="{FF2B5EF4-FFF2-40B4-BE49-F238E27FC236}">
                <a16:creationId xmlns:a16="http://schemas.microsoft.com/office/drawing/2014/main" id="{83A45035-DA77-B84E-BFA4-76A17BF85C2E}"/>
              </a:ext>
            </a:extLst>
          </p:cNvPr>
          <p:cNvSpPr txBox="1"/>
          <p:nvPr/>
        </p:nvSpPr>
        <p:spPr>
          <a:xfrm>
            <a:off x="3996827" y="3464519"/>
            <a:ext cx="4059156" cy="1015663"/>
          </a:xfrm>
          <a:prstGeom prst="rect">
            <a:avLst/>
          </a:prstGeom>
          <a:solidFill>
            <a:schemeClr val="tx2">
              <a:lumMod val="50000"/>
            </a:schemeClr>
          </a:solidFill>
          <a:ln w="19050">
            <a:noFill/>
          </a:ln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pPr algn="ctr"/>
            <a:r>
              <a:rPr lang="en-US" altLang="zh-CN" sz="6000" dirty="0"/>
              <a:t>Data</a:t>
            </a:r>
            <a:endParaRPr lang="zh-CN" altLang="en-US" sz="6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4A3CAA-A146-FA44-AF4C-5828DC074A78}"/>
              </a:ext>
            </a:extLst>
          </p:cNvPr>
          <p:cNvSpPr/>
          <p:nvPr/>
        </p:nvSpPr>
        <p:spPr>
          <a:xfrm>
            <a:off x="1004577" y="439760"/>
            <a:ext cx="53122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More</a:t>
            </a:r>
            <a:r>
              <a:rPr lang="zh-CN" altLang="en-US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analysis</a:t>
            </a:r>
            <a:r>
              <a:rPr lang="zh-CN" altLang="en-US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in</a:t>
            </a:r>
            <a:r>
              <a:rPr lang="zh-CN" altLang="en-US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my</a:t>
            </a:r>
            <a:r>
              <a:rPr lang="zh-CN" altLang="en-US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endParaRPr lang="en-US" altLang="zh-CN" sz="2200" b="1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zh-CN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report</a:t>
            </a:r>
            <a:r>
              <a:rPr lang="zh-CN" altLang="en-US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and</a:t>
            </a:r>
            <a:r>
              <a:rPr lang="zh-CN" altLang="en-US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“.</a:t>
            </a:r>
            <a:r>
              <a:rPr lang="en-US" altLang="zh-CN" sz="2200" b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ipynb</a:t>
            </a:r>
            <a:r>
              <a:rPr lang="en-US" altLang="zh-CN" sz="2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”</a:t>
            </a:r>
            <a:endParaRPr lang="zh-TW" altLang="en-US" sz="22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BF5C6-AFAB-AD44-A303-FA9BA025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217" y="102897"/>
            <a:ext cx="1086242" cy="10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9">
            <a:extLst>
              <a:ext uri="{FF2B5EF4-FFF2-40B4-BE49-F238E27FC236}">
                <a16:creationId xmlns:a16="http://schemas.microsoft.com/office/drawing/2014/main" id="{E734EDFD-9C98-4B4D-9397-2C6C66F6C767}"/>
              </a:ext>
            </a:extLst>
          </p:cNvPr>
          <p:cNvSpPr txBox="1"/>
          <p:nvPr/>
        </p:nvSpPr>
        <p:spPr>
          <a:xfrm>
            <a:off x="640825" y="5824444"/>
            <a:ext cx="3622879" cy="71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>
                <a:solidFill>
                  <a:srgbClr val="0070C0"/>
                </a:solidFill>
              </a:rPr>
              <a:t>Fraud:</a:t>
            </a:r>
            <a:r>
              <a:rPr lang="zh-CN" altLang="en-US" sz="3500" b="1" dirty="0">
                <a:solidFill>
                  <a:srgbClr val="0070C0"/>
                </a:solidFill>
              </a:rPr>
              <a:t> </a:t>
            </a:r>
            <a:r>
              <a:rPr lang="en-US" altLang="zh-CN" sz="3500" b="1" dirty="0">
                <a:solidFill>
                  <a:srgbClr val="0070C0"/>
                </a:solidFill>
              </a:rPr>
              <a:t>8213</a:t>
            </a:r>
            <a:r>
              <a:rPr lang="zh-CN" altLang="en-US" sz="35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(0.13%)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grpSp>
        <p:nvGrpSpPr>
          <p:cNvPr id="6" name="组合 4">
            <a:extLst>
              <a:ext uri="{FF2B5EF4-FFF2-40B4-BE49-F238E27FC236}">
                <a16:creationId xmlns:a16="http://schemas.microsoft.com/office/drawing/2014/main" id="{A9EC6F13-7B82-914E-A64C-D491A6476B8F}"/>
              </a:ext>
            </a:extLst>
          </p:cNvPr>
          <p:cNvGrpSpPr/>
          <p:nvPr/>
        </p:nvGrpSpPr>
        <p:grpSpPr>
          <a:xfrm rot="232072">
            <a:off x="403302" y="2062898"/>
            <a:ext cx="1842478" cy="1848757"/>
            <a:chOff x="2967127" y="3028128"/>
            <a:chExt cx="1080000" cy="1080000"/>
          </a:xfrm>
          <a:solidFill>
            <a:schemeClr val="tx2">
              <a:lumMod val="50000"/>
            </a:schemeClr>
          </a:solidFill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37A3CB6C-5F4D-8847-9459-4D2BCD5F1A06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05B29869-351B-AB4B-A25C-419F6F35B60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50C7B30-3EAC-8B4C-A63E-3F5A04F03720}"/>
              </a:ext>
            </a:extLst>
          </p:cNvPr>
          <p:cNvCxnSpPr/>
          <p:nvPr/>
        </p:nvCxnSpPr>
        <p:spPr>
          <a:xfrm>
            <a:off x="1324539" y="4074978"/>
            <a:ext cx="0" cy="540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420EAA4-5C1A-3745-B001-F49EC20B1452}"/>
              </a:ext>
            </a:extLst>
          </p:cNvPr>
          <p:cNvSpPr txBox="1"/>
          <p:nvPr/>
        </p:nvSpPr>
        <p:spPr>
          <a:xfrm>
            <a:off x="724856" y="4344978"/>
            <a:ext cx="1199367" cy="804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4000" b="1" dirty="0">
                <a:solidFill>
                  <a:srgbClr val="C00000"/>
                </a:solidFill>
              </a:rPr>
              <a:t>Type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10F5D49B-200D-D34C-B344-8A19613947B6}"/>
              </a:ext>
            </a:extLst>
          </p:cNvPr>
          <p:cNvSpPr>
            <a:spLocks noChangeAspect="1"/>
          </p:cNvSpPr>
          <p:nvPr/>
        </p:nvSpPr>
        <p:spPr bwMode="auto">
          <a:xfrm>
            <a:off x="819946" y="2470254"/>
            <a:ext cx="1009188" cy="1000778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8796DAE-AD42-A741-9579-79FF4ED4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67" y="229758"/>
            <a:ext cx="10579100" cy="762000"/>
          </a:xfrm>
          <a:prstGeom prst="rect">
            <a:avLst/>
          </a:prstGeom>
        </p:spPr>
      </p:pic>
      <p:sp>
        <p:nvSpPr>
          <p:cNvPr id="13" name="文本框 9">
            <a:extLst>
              <a:ext uri="{FF2B5EF4-FFF2-40B4-BE49-F238E27FC236}">
                <a16:creationId xmlns:a16="http://schemas.microsoft.com/office/drawing/2014/main" id="{7EF33C69-EEAE-4C4C-921A-EC44F2C098DA}"/>
              </a:ext>
            </a:extLst>
          </p:cNvPr>
          <p:cNvSpPr txBox="1"/>
          <p:nvPr/>
        </p:nvSpPr>
        <p:spPr>
          <a:xfrm>
            <a:off x="2838315" y="1028509"/>
            <a:ext cx="1947777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Payment:</a:t>
            </a:r>
            <a:endParaRPr lang="zh-CN" altLang="en-US" sz="3500" b="1" dirty="0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5420EAA4-5C1A-3745-B001-F49EC20B1452}"/>
              </a:ext>
            </a:extLst>
          </p:cNvPr>
          <p:cNvSpPr txBox="1"/>
          <p:nvPr/>
        </p:nvSpPr>
        <p:spPr>
          <a:xfrm>
            <a:off x="2828028" y="1988385"/>
            <a:ext cx="1917897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Transfer:</a:t>
            </a:r>
            <a:r>
              <a:rPr lang="zh-CN" altLang="en-US" sz="3500" b="1" dirty="0"/>
              <a:t> </a:t>
            </a:r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5420EAA4-5C1A-3745-B001-F49EC20B1452}"/>
              </a:ext>
            </a:extLst>
          </p:cNvPr>
          <p:cNvSpPr txBox="1"/>
          <p:nvPr/>
        </p:nvSpPr>
        <p:spPr>
          <a:xfrm>
            <a:off x="2828028" y="2987276"/>
            <a:ext cx="2124300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Cash-Out:</a:t>
            </a:r>
            <a:r>
              <a:rPr lang="zh-CN" altLang="en-US" sz="3500" b="1" dirty="0"/>
              <a:t> </a:t>
            </a:r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id="{5420EAA4-5C1A-3745-B001-F49EC20B1452}"/>
              </a:ext>
            </a:extLst>
          </p:cNvPr>
          <p:cNvSpPr txBox="1"/>
          <p:nvPr/>
        </p:nvSpPr>
        <p:spPr>
          <a:xfrm>
            <a:off x="2838315" y="3987092"/>
            <a:ext cx="1425390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Debit:</a:t>
            </a:r>
            <a:r>
              <a:rPr lang="zh-CN" altLang="en-US" sz="3500" b="1" dirty="0"/>
              <a:t> </a:t>
            </a:r>
          </a:p>
        </p:txBody>
      </p:sp>
      <p:sp>
        <p:nvSpPr>
          <p:cNvPr id="17" name="文本框 9">
            <a:extLst>
              <a:ext uri="{FF2B5EF4-FFF2-40B4-BE49-F238E27FC236}">
                <a16:creationId xmlns:a16="http://schemas.microsoft.com/office/drawing/2014/main" id="{5420EAA4-5C1A-3745-B001-F49EC20B1452}"/>
              </a:ext>
            </a:extLst>
          </p:cNvPr>
          <p:cNvSpPr txBox="1"/>
          <p:nvPr/>
        </p:nvSpPr>
        <p:spPr>
          <a:xfrm>
            <a:off x="2789802" y="4982436"/>
            <a:ext cx="1685077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Cash-In:</a:t>
            </a:r>
            <a:endParaRPr lang="zh-CN" altLang="en-US" sz="3500" b="1" dirty="0"/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BF05F767-C469-D84E-8C0D-BD2AFBFBEA91}"/>
              </a:ext>
            </a:extLst>
          </p:cNvPr>
          <p:cNvSpPr txBox="1"/>
          <p:nvPr/>
        </p:nvSpPr>
        <p:spPr>
          <a:xfrm>
            <a:off x="4828568" y="1046036"/>
            <a:ext cx="3164649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2,151,495</a:t>
            </a:r>
            <a:r>
              <a:rPr lang="zh-CN" altLang="en-US" sz="3500" b="1" dirty="0"/>
              <a:t> </a:t>
            </a:r>
            <a:r>
              <a:rPr lang="en-US" altLang="zh-CN" sz="2000" b="1" dirty="0"/>
              <a:t>(33.81%)</a:t>
            </a:r>
            <a:endParaRPr lang="zh-CN" altLang="en-US" sz="2000" b="1" dirty="0"/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95ED5210-A46D-5E43-B076-8E14B496B7CE}"/>
              </a:ext>
            </a:extLst>
          </p:cNvPr>
          <p:cNvSpPr txBox="1"/>
          <p:nvPr/>
        </p:nvSpPr>
        <p:spPr>
          <a:xfrm>
            <a:off x="4947486" y="1986165"/>
            <a:ext cx="2573140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532,909</a:t>
            </a:r>
            <a:r>
              <a:rPr lang="zh-CN" altLang="en-US" sz="3500" b="1" dirty="0"/>
              <a:t> </a:t>
            </a:r>
            <a:r>
              <a:rPr lang="en-US" altLang="zh-CN" sz="2000" b="1" dirty="0"/>
              <a:t>(8.38%)</a:t>
            </a:r>
            <a:endParaRPr lang="zh-CN" altLang="en-US" sz="2000" b="1" dirty="0"/>
          </a:p>
        </p:txBody>
      </p:sp>
      <p:sp>
        <p:nvSpPr>
          <p:cNvPr id="21" name="文本框 9">
            <a:extLst>
              <a:ext uri="{FF2B5EF4-FFF2-40B4-BE49-F238E27FC236}">
                <a16:creationId xmlns:a16="http://schemas.microsoft.com/office/drawing/2014/main" id="{8F34EE9C-70D5-9943-AC93-D0C53FF4BBE6}"/>
              </a:ext>
            </a:extLst>
          </p:cNvPr>
          <p:cNvSpPr txBox="1"/>
          <p:nvPr/>
        </p:nvSpPr>
        <p:spPr>
          <a:xfrm>
            <a:off x="4903944" y="2970989"/>
            <a:ext cx="3164648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2,237,500</a:t>
            </a:r>
            <a:r>
              <a:rPr lang="zh-CN" altLang="en-US" sz="3500" b="1" dirty="0"/>
              <a:t> </a:t>
            </a:r>
            <a:r>
              <a:rPr lang="en-US" altLang="zh-CN" sz="2000" b="1" dirty="0"/>
              <a:t>(35.17%)</a:t>
            </a:r>
            <a:endParaRPr lang="zh-CN" altLang="en-US" sz="2000" b="1" dirty="0"/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95ED5210-A46D-5E43-B076-8E14B496B7CE}"/>
              </a:ext>
            </a:extLst>
          </p:cNvPr>
          <p:cNvSpPr txBox="1"/>
          <p:nvPr/>
        </p:nvSpPr>
        <p:spPr>
          <a:xfrm>
            <a:off x="4950297" y="4003793"/>
            <a:ext cx="2404826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41,432</a:t>
            </a:r>
            <a:r>
              <a:rPr lang="zh-CN" altLang="en-US" sz="3500" b="1" dirty="0"/>
              <a:t> </a:t>
            </a:r>
            <a:r>
              <a:rPr lang="en-US" altLang="zh-CN" sz="2000" b="1" dirty="0"/>
              <a:t>(0.65%)</a:t>
            </a:r>
            <a:endParaRPr lang="zh-CN" altLang="en-US" sz="2000" b="1" dirty="0"/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826AB9CF-86C1-CE4C-A959-CB0BFC777931}"/>
              </a:ext>
            </a:extLst>
          </p:cNvPr>
          <p:cNvSpPr txBox="1"/>
          <p:nvPr/>
        </p:nvSpPr>
        <p:spPr>
          <a:xfrm>
            <a:off x="4903944" y="4986472"/>
            <a:ext cx="3105337" cy="715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3500" b="1" dirty="0"/>
              <a:t>1,399,284</a:t>
            </a:r>
            <a:r>
              <a:rPr lang="zh-CN" altLang="en-US" sz="3500" b="1" dirty="0"/>
              <a:t> </a:t>
            </a:r>
            <a:r>
              <a:rPr lang="en-US" altLang="zh-CN" sz="2000" b="1" dirty="0"/>
              <a:t>(21.99%)</a:t>
            </a:r>
            <a:endParaRPr lang="zh-CN" altLang="en-US" sz="2000" b="1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DFCA718-AD86-E84E-AF5F-190278C2A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15" y="1251112"/>
            <a:ext cx="10891982" cy="4439840"/>
          </a:xfrm>
          <a:prstGeom prst="rect">
            <a:avLst/>
          </a:prstGeom>
        </p:spPr>
      </p:pic>
      <p:grpSp>
        <p:nvGrpSpPr>
          <p:cNvPr id="24" name="组合 11">
            <a:extLst>
              <a:ext uri="{FF2B5EF4-FFF2-40B4-BE49-F238E27FC236}">
                <a16:creationId xmlns:a16="http://schemas.microsoft.com/office/drawing/2014/main" id="{D2D3DB86-AB18-FA45-9C70-1B3988D6C057}"/>
              </a:ext>
            </a:extLst>
          </p:cNvPr>
          <p:cNvGrpSpPr/>
          <p:nvPr/>
        </p:nvGrpSpPr>
        <p:grpSpPr>
          <a:xfrm>
            <a:off x="9872942" y="1985922"/>
            <a:ext cx="1497525" cy="1541354"/>
            <a:chOff x="2967127" y="3028128"/>
            <a:chExt cx="1080000" cy="1080000"/>
          </a:xfrm>
          <a:solidFill>
            <a:schemeClr val="accent1">
              <a:lumMod val="75000"/>
            </a:schemeClr>
          </a:solidFill>
        </p:grpSpPr>
        <p:sp>
          <p:nvSpPr>
            <p:cNvPr id="27" name="圆角矩形 12">
              <a:extLst>
                <a:ext uri="{FF2B5EF4-FFF2-40B4-BE49-F238E27FC236}">
                  <a16:creationId xmlns:a16="http://schemas.microsoft.com/office/drawing/2014/main" id="{39EB16BB-64E7-F049-8E16-5DEA2066CE15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圆角矩形 13">
              <a:extLst>
                <a:ext uri="{FF2B5EF4-FFF2-40B4-BE49-F238E27FC236}">
                  <a16:creationId xmlns:a16="http://schemas.microsoft.com/office/drawing/2014/main" id="{D9B49931-608A-E244-AF99-E926BEBD95E4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25" name="直接连接符 14">
            <a:extLst>
              <a:ext uri="{FF2B5EF4-FFF2-40B4-BE49-F238E27FC236}">
                <a16:creationId xmlns:a16="http://schemas.microsoft.com/office/drawing/2014/main" id="{D4D70602-0CDA-4641-ADBB-559E8B80D6D5}"/>
              </a:ext>
            </a:extLst>
          </p:cNvPr>
          <p:cNvCxnSpPr>
            <a:cxnSpLocks/>
          </p:cNvCxnSpPr>
          <p:nvPr/>
        </p:nvCxnSpPr>
        <p:spPr>
          <a:xfrm flipH="1">
            <a:off x="9724797" y="3291006"/>
            <a:ext cx="301576" cy="65038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KSO_Shape">
            <a:extLst>
              <a:ext uri="{FF2B5EF4-FFF2-40B4-BE49-F238E27FC236}">
                <a16:creationId xmlns:a16="http://schemas.microsoft.com/office/drawing/2014/main" id="{D92CF58F-D0C6-0245-AD97-4714DF6C6FA6}"/>
              </a:ext>
            </a:extLst>
          </p:cNvPr>
          <p:cNvSpPr>
            <a:spLocks noChangeAspect="1"/>
          </p:cNvSpPr>
          <p:nvPr/>
        </p:nvSpPr>
        <p:spPr bwMode="auto">
          <a:xfrm>
            <a:off x="10243862" y="2171612"/>
            <a:ext cx="772469" cy="1053367"/>
          </a:xfrm>
          <a:custGeom>
            <a:avLst/>
            <a:gdLst>
              <a:gd name="T0" fmla="*/ 821150 w 1122363"/>
              <a:gd name="T1" fmla="*/ 1319439 h 1531938"/>
              <a:gd name="T2" fmla="*/ 818610 w 1122363"/>
              <a:gd name="T3" fmla="*/ 1374324 h 1531938"/>
              <a:gd name="T4" fmla="*/ 763001 w 1122363"/>
              <a:gd name="T5" fmla="*/ 1407818 h 1531938"/>
              <a:gd name="T6" fmla="*/ 617712 w 1122363"/>
              <a:gd name="T7" fmla="*/ 1069756 h 1531938"/>
              <a:gd name="T8" fmla="*/ 595045 w 1122363"/>
              <a:gd name="T9" fmla="*/ 1020228 h 1531938"/>
              <a:gd name="T10" fmla="*/ 616862 w 1122363"/>
              <a:gd name="T11" fmla="*/ 985788 h 1531938"/>
              <a:gd name="T12" fmla="*/ 638822 w 1122363"/>
              <a:gd name="T13" fmla="*/ 861065 h 1531938"/>
              <a:gd name="T14" fmla="*/ 533011 w 1122363"/>
              <a:gd name="T15" fmla="*/ 900272 h 1531938"/>
              <a:gd name="T16" fmla="*/ 472344 w 1122363"/>
              <a:gd name="T17" fmla="*/ 959225 h 1531938"/>
              <a:gd name="T18" fmla="*/ 447514 w 1122363"/>
              <a:gd name="T19" fmla="*/ 1068950 h 1531938"/>
              <a:gd name="T20" fmla="*/ 483631 w 1122363"/>
              <a:gd name="T21" fmla="*/ 1155544 h 1531938"/>
              <a:gd name="T22" fmla="*/ 563202 w 1122363"/>
              <a:gd name="T23" fmla="*/ 1213369 h 1531938"/>
              <a:gd name="T24" fmla="*/ 641644 w 1122363"/>
              <a:gd name="T25" fmla="*/ 1407149 h 1531938"/>
              <a:gd name="T26" fmla="*/ 522288 w 1122363"/>
              <a:gd name="T27" fmla="*/ 1360326 h 1531938"/>
              <a:gd name="T28" fmla="*/ 562920 w 1122363"/>
              <a:gd name="T29" fmla="*/ 1503052 h 1531938"/>
              <a:gd name="T30" fmla="*/ 767489 w 1122363"/>
              <a:gd name="T31" fmla="*/ 1526182 h 1531938"/>
              <a:gd name="T32" fmla="*/ 873019 w 1122363"/>
              <a:gd name="T33" fmla="*/ 1493462 h 1531938"/>
              <a:gd name="T34" fmla="*/ 940739 w 1122363"/>
              <a:gd name="T35" fmla="*/ 1437049 h 1531938"/>
              <a:gd name="T36" fmla="*/ 975445 w 1122363"/>
              <a:gd name="T37" fmla="*/ 1352710 h 1531938"/>
              <a:gd name="T38" fmla="*/ 957387 w 1122363"/>
              <a:gd name="T39" fmla="*/ 1244960 h 1531938"/>
              <a:gd name="T40" fmla="*/ 862579 w 1122363"/>
              <a:gd name="T41" fmla="*/ 1159211 h 1531938"/>
              <a:gd name="T42" fmla="*/ 777366 w 1122363"/>
              <a:gd name="T43" fmla="*/ 984893 h 1531938"/>
              <a:gd name="T44" fmla="*/ 941021 w 1122363"/>
              <a:gd name="T45" fmla="*/ 1068103 h 1531938"/>
              <a:gd name="T46" fmla="*/ 812918 w 1122363"/>
              <a:gd name="T47" fmla="*/ 868963 h 1531938"/>
              <a:gd name="T48" fmla="*/ 768618 w 1122363"/>
              <a:gd name="T49" fmla="*/ 464758 h 1531938"/>
              <a:gd name="T50" fmla="*/ 956258 w 1122363"/>
              <a:gd name="T51" fmla="*/ 515531 h 1531938"/>
              <a:gd name="T52" fmla="*/ 1106652 w 1122363"/>
              <a:gd name="T53" fmla="*/ 632589 h 1531938"/>
              <a:gd name="T54" fmla="*/ 1227702 w 1122363"/>
              <a:gd name="T55" fmla="*/ 820164 h 1531938"/>
              <a:gd name="T56" fmla="*/ 1327023 w 1122363"/>
              <a:gd name="T57" fmla="*/ 1081925 h 1531938"/>
              <a:gd name="T58" fmla="*/ 1396717 w 1122363"/>
              <a:gd name="T59" fmla="*/ 1393892 h 1531938"/>
              <a:gd name="T60" fmla="*/ 1355239 w 1122363"/>
              <a:gd name="T61" fmla="*/ 1597827 h 1531938"/>
              <a:gd name="T62" fmla="*/ 1228829 w 1122363"/>
              <a:gd name="T63" fmla="*/ 1750144 h 1531938"/>
              <a:gd name="T64" fmla="*/ 1040908 w 1122363"/>
              <a:gd name="T65" fmla="*/ 1850561 h 1531938"/>
              <a:gd name="T66" fmla="*/ 813764 w 1122363"/>
              <a:gd name="T67" fmla="*/ 1899358 h 1531938"/>
              <a:gd name="T68" fmla="*/ 571385 w 1122363"/>
              <a:gd name="T69" fmla="*/ 1896538 h 1531938"/>
              <a:gd name="T70" fmla="*/ 341985 w 1122363"/>
              <a:gd name="T71" fmla="*/ 1837867 h 1531938"/>
              <a:gd name="T72" fmla="*/ 152933 w 1122363"/>
              <a:gd name="T73" fmla="*/ 1725604 h 1531938"/>
              <a:gd name="T74" fmla="*/ 31320 w 1122363"/>
              <a:gd name="T75" fmla="*/ 1563133 h 1531938"/>
              <a:gd name="T76" fmla="*/ 3668 w 1122363"/>
              <a:gd name="T77" fmla="*/ 1352710 h 1531938"/>
              <a:gd name="T78" fmla="*/ 126691 w 1122363"/>
              <a:gd name="T79" fmla="*/ 958096 h 1531938"/>
              <a:gd name="T80" fmla="*/ 230811 w 1122363"/>
              <a:gd name="T81" fmla="*/ 743160 h 1531938"/>
              <a:gd name="T82" fmla="*/ 362301 w 1122363"/>
              <a:gd name="T83" fmla="*/ 582099 h 1531938"/>
              <a:gd name="T84" fmla="*/ 534421 w 1122363"/>
              <a:gd name="T85" fmla="*/ 485632 h 1531938"/>
              <a:gd name="T86" fmla="*/ 596426 w 1122363"/>
              <a:gd name="T87" fmla="*/ 1978 h 1531938"/>
              <a:gd name="T88" fmla="*/ 686940 w 1122363"/>
              <a:gd name="T89" fmla="*/ 37299 h 1531938"/>
              <a:gd name="T90" fmla="*/ 778299 w 1122363"/>
              <a:gd name="T91" fmla="*/ 32213 h 1531938"/>
              <a:gd name="T92" fmla="*/ 882912 w 1122363"/>
              <a:gd name="T93" fmla="*/ 282 h 1531938"/>
              <a:gd name="T94" fmla="*/ 944383 w 1122363"/>
              <a:gd name="T95" fmla="*/ 34192 h 1531938"/>
              <a:gd name="T96" fmla="*/ 991755 w 1122363"/>
              <a:gd name="T97" fmla="*/ 157394 h 1531938"/>
              <a:gd name="T98" fmla="*/ 1048714 w 1122363"/>
              <a:gd name="T99" fmla="*/ 165023 h 1531938"/>
              <a:gd name="T100" fmla="*/ 1092702 w 1122363"/>
              <a:gd name="T101" fmla="*/ 159655 h 1531938"/>
              <a:gd name="T102" fmla="*/ 1063377 w 1122363"/>
              <a:gd name="T103" fmla="*/ 261663 h 1531938"/>
              <a:gd name="T104" fmla="*/ 978784 w 1122363"/>
              <a:gd name="T105" fmla="*/ 348130 h 1531938"/>
              <a:gd name="T106" fmla="*/ 836387 w 1122363"/>
              <a:gd name="T107" fmla="*/ 422166 h 1531938"/>
              <a:gd name="T108" fmla="*/ 657614 w 1122363"/>
              <a:gd name="T109" fmla="*/ 404646 h 1531938"/>
              <a:gd name="T110" fmla="*/ 554694 w 1122363"/>
              <a:gd name="T111" fmla="*/ 419340 h 1531938"/>
              <a:gd name="T112" fmla="*/ 313322 w 1122363"/>
              <a:gd name="T113" fmla="*/ 219560 h 1531938"/>
              <a:gd name="T114" fmla="*/ 410321 w 1122363"/>
              <a:gd name="T115" fmla="*/ 170392 h 1531938"/>
              <a:gd name="T116" fmla="*/ 485327 w 1122363"/>
              <a:gd name="T117" fmla="*/ 159089 h 1531938"/>
              <a:gd name="T118" fmla="*/ 519164 w 1122363"/>
              <a:gd name="T119" fmla="*/ 54537 h 1531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0" name="直接连接符 14">
            <a:extLst>
              <a:ext uri="{FF2B5EF4-FFF2-40B4-BE49-F238E27FC236}">
                <a16:creationId xmlns:a16="http://schemas.microsoft.com/office/drawing/2014/main" id="{BDEA5EAE-14D0-7B4A-8E27-A1240258D39B}"/>
              </a:ext>
            </a:extLst>
          </p:cNvPr>
          <p:cNvCxnSpPr>
            <a:cxnSpLocks/>
          </p:cNvCxnSpPr>
          <p:nvPr/>
        </p:nvCxnSpPr>
        <p:spPr>
          <a:xfrm>
            <a:off x="11174307" y="3291006"/>
            <a:ext cx="285760" cy="105397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9">
            <a:extLst>
              <a:ext uri="{FF2B5EF4-FFF2-40B4-BE49-F238E27FC236}">
                <a16:creationId xmlns:a16="http://schemas.microsoft.com/office/drawing/2014/main" id="{0E0F9C8D-EF6E-EA4C-9598-E3D00578B9CF}"/>
              </a:ext>
            </a:extLst>
          </p:cNvPr>
          <p:cNvSpPr txBox="1"/>
          <p:nvPr/>
        </p:nvSpPr>
        <p:spPr>
          <a:xfrm>
            <a:off x="8272928" y="3703049"/>
            <a:ext cx="1912768" cy="804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4000" b="1" dirty="0">
                <a:solidFill>
                  <a:srgbClr val="C00000"/>
                </a:solidFill>
              </a:rPr>
              <a:t>Amount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34" name="文本框 9">
            <a:extLst>
              <a:ext uri="{FF2B5EF4-FFF2-40B4-BE49-F238E27FC236}">
                <a16:creationId xmlns:a16="http://schemas.microsoft.com/office/drawing/2014/main" id="{3D3DC9FB-48A3-A145-A06A-04B4B893F115}"/>
              </a:ext>
            </a:extLst>
          </p:cNvPr>
          <p:cNvSpPr txBox="1"/>
          <p:nvPr/>
        </p:nvSpPr>
        <p:spPr>
          <a:xfrm>
            <a:off x="10313154" y="4020813"/>
            <a:ext cx="1912768" cy="80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4000" b="1" dirty="0">
                <a:solidFill>
                  <a:srgbClr val="C00000"/>
                </a:solidFill>
              </a:rPr>
              <a:t>Time</a:t>
            </a:r>
            <a:r>
              <a:rPr lang="zh-CN" altLang="en-US" sz="4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(step)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7B1A044-563A-AF49-99FA-F888C6BCF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11" y="183029"/>
            <a:ext cx="3136900" cy="64516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7849AAD4-63AB-B045-A396-FA01ABD16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55" y="880232"/>
            <a:ext cx="2997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9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/>
      <p:bldP spid="11" grpId="0" animBg="1"/>
      <p:bldP spid="13" grpId="1"/>
      <p:bldP spid="14" grpId="0"/>
      <p:bldP spid="15" grpId="0"/>
      <p:bldP spid="16" grpId="0"/>
      <p:bldP spid="17" grpId="0"/>
      <p:bldP spid="19" grpId="1"/>
      <p:bldP spid="20" grpId="1"/>
      <p:bldP spid="21" grpId="1"/>
      <p:bldP spid="22" grpId="0"/>
      <p:bldP spid="23" grpId="0"/>
      <p:bldP spid="29" grpId="0" animBg="1"/>
      <p:bldP spid="33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 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第一PPT  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780</Words>
  <Application>Microsoft Macintosh PowerPoint</Application>
  <PresentationFormat>自訂</PresentationFormat>
  <Paragraphs>155</Paragraphs>
  <Slides>24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8</vt:i4>
      </vt:variant>
      <vt:variant>
        <vt:lpstr>投影片標題</vt:lpstr>
      </vt:variant>
      <vt:variant>
        <vt:i4>24</vt:i4>
      </vt:variant>
    </vt:vector>
  </HeadingPairs>
  <TitlesOfParts>
    <vt:vector size="49" baseType="lpstr">
      <vt:lpstr>冬青黑体简体中文 W3</vt:lpstr>
      <vt:lpstr>张海山锐线体简</vt:lpstr>
      <vt:lpstr>迷你简汉真广标</vt:lpstr>
      <vt:lpstr>Adobe Gothic Std B</vt:lpstr>
      <vt:lpstr>等线</vt:lpstr>
      <vt:lpstr>等线 Light</vt:lpstr>
      <vt:lpstr>Hiragino Kaku Gothic Std W8</vt:lpstr>
      <vt:lpstr>ITC Avant Garde Std Bk</vt:lpstr>
      <vt:lpstr>LiHei Pro</vt:lpstr>
      <vt:lpstr>微软雅黑</vt:lpstr>
      <vt:lpstr>Signika</vt:lpstr>
      <vt:lpstr>Arial</vt:lpstr>
      <vt:lpstr>Calibri</vt:lpstr>
      <vt:lpstr>Helvetica Neue</vt:lpstr>
      <vt:lpstr>Impact</vt:lpstr>
      <vt:lpstr>Rockwell</vt:lpstr>
      <vt:lpstr>Wingdings</vt:lpstr>
      <vt:lpstr>第一PPT www.1ppt.com</vt:lpstr>
      <vt:lpstr>第一PPT，www.1ppt.com</vt:lpstr>
      <vt:lpstr>第一PPT  www.1ppt.com</vt:lpstr>
      <vt:lpstr>5_Office Theme</vt:lpstr>
      <vt:lpstr>6_Office Theme</vt:lpstr>
      <vt:lpstr>7_Office Theme</vt:lpstr>
      <vt:lpstr>8_Office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Lily, Jiang Xinyang</dc:creator>
  <cp:lastModifiedBy>Lily, Jiang Xinyang</cp:lastModifiedBy>
  <cp:revision>28</cp:revision>
  <dcterms:created xsi:type="dcterms:W3CDTF">2019-12-14T16:05:25Z</dcterms:created>
  <dcterms:modified xsi:type="dcterms:W3CDTF">2019-12-18T13:14:44Z</dcterms:modified>
</cp:coreProperties>
</file>